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DDBC5367-95F3-48A7-B398-C70450EF298E}"/>
    <pc:docChg chg="modSld">
      <pc:chgData name="Tonya Richardson" userId="d1e011cd-acca-4f6c-a537-2616661b3b46" providerId="ADAL" clId="{DDBC5367-95F3-48A7-B398-C70450EF298E}" dt="2022-10-31T17:42:26.831" v="29" actId="14100"/>
      <pc:docMkLst>
        <pc:docMk/>
      </pc:docMkLst>
      <pc:sldChg chg="modSp mod">
        <pc:chgData name="Tonya Richardson" userId="d1e011cd-acca-4f6c-a537-2616661b3b46" providerId="ADAL" clId="{DDBC5367-95F3-48A7-B398-C70450EF298E}" dt="2022-10-31T17:42:26.831" v="29" actId="14100"/>
        <pc:sldMkLst>
          <pc:docMk/>
          <pc:sldMk cId="4104294037" sldId="259"/>
        </pc:sldMkLst>
        <pc:spChg chg="mod">
          <ac:chgData name="Tonya Richardson" userId="d1e011cd-acca-4f6c-a537-2616661b3b46" providerId="ADAL" clId="{DDBC5367-95F3-48A7-B398-C70450EF298E}" dt="2022-10-31T17:42:26.831" v="29" actId="14100"/>
          <ac:spMkLst>
            <pc:docMk/>
            <pc:sldMk cId="4104294037" sldId="259"/>
            <ac:spMk id="17" creationId="{11815A4A-50ED-4941-995E-3F8BF8C71C5E}"/>
          </ac:spMkLst>
        </pc:spChg>
        <pc:spChg chg="mod">
          <ac:chgData name="Tonya Richardson" userId="d1e011cd-acca-4f6c-a537-2616661b3b46" providerId="ADAL" clId="{DDBC5367-95F3-48A7-B398-C70450EF298E}" dt="2022-10-19T15:22:24.806" v="24" actId="20577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Tonya Richardson" userId="d1e011cd-acca-4f6c-a537-2616661b3b46" providerId="ADAL" clId="{B2862DF7-D860-428A-AE56-9EEC02FB077D}"/>
    <pc:docChg chg="undo custSel modSld">
      <pc:chgData name="Tonya Richardson" userId="d1e011cd-acca-4f6c-a537-2616661b3b46" providerId="ADAL" clId="{B2862DF7-D860-428A-AE56-9EEC02FB077D}" dt="2022-09-29T18:28:16.015" v="274" actId="20577"/>
      <pc:docMkLst>
        <pc:docMk/>
      </pc:docMkLst>
      <pc:sldChg chg="modSp mod">
        <pc:chgData name="Tonya Richardson" userId="d1e011cd-acca-4f6c-a537-2616661b3b46" providerId="ADAL" clId="{B2862DF7-D860-428A-AE56-9EEC02FB077D}" dt="2022-09-29T18:28:16.015" v="274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B2862DF7-D860-428A-AE56-9EEC02FB077D}" dt="2022-09-29T14:53:33.726" v="26" actId="6549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B2862DF7-D860-428A-AE56-9EEC02FB077D}" dt="2022-09-29T18:28:16.015" v="274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51F881B-2E8F-051E-952C-FF3DA57B3B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14191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June 25–29, 2023</a:t>
            </a:r>
            <a:b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Loews Ventana Canyon Resort | Tucson, AZ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356253"/>
            <a:ext cx="7785252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Biology and Chemistry of Vision Conference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Alapakkam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 Sampath,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California, Los Angeles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Phyllis Robinson</a:t>
            </a:r>
            <a:r>
              <a:rPr lang="en-US" sz="1600" b="1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of Maryland, Baltimore County 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#BCVSRC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https://cvent.me/yolzV2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0A35DD-C64E-4C53-BEA4-C3DB87EBBB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85A72E-4348-4E6A-99E8-C99ABF8169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54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Geometr415 Md BT Medium</vt:lpstr>
      <vt:lpstr>Geometr415 Md BT Medium</vt:lpstr>
      <vt:lpstr>NeuzeitGro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34</cp:revision>
  <dcterms:created xsi:type="dcterms:W3CDTF">2020-11-05T16:13:28Z</dcterms:created>
  <dcterms:modified xsi:type="dcterms:W3CDTF">2022-10-31T17:42:30Z</dcterms:modified>
</cp:coreProperties>
</file>