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7D8019-165C-46E7-1DBD-07D4388B14A4}" v="8" dt="2022-10-28T15:25:53.8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2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BE497E47-D2B7-41BF-BA75-D7A4C989F2BF}"/>
    <pc:docChg chg="modSld">
      <pc:chgData name="Tonya Richardson" userId="d1e011cd-acca-4f6c-a537-2616661b3b46" providerId="ADAL" clId="{BE497E47-D2B7-41BF-BA75-D7A4C989F2BF}" dt="2022-10-19T15:26:28.843" v="16" actId="6549"/>
      <pc:docMkLst>
        <pc:docMk/>
      </pc:docMkLst>
      <pc:sldChg chg="modSp mod">
        <pc:chgData name="Tonya Richardson" userId="d1e011cd-acca-4f6c-a537-2616661b3b46" providerId="ADAL" clId="{BE497E47-D2B7-41BF-BA75-D7A4C989F2BF}" dt="2022-10-19T15:26:28.843" v="16" actId="6549"/>
        <pc:sldMkLst>
          <pc:docMk/>
          <pc:sldMk cId="4104294037" sldId="259"/>
        </pc:sldMkLst>
        <pc:spChg chg="mod">
          <ac:chgData name="Tonya Richardson" userId="d1e011cd-acca-4f6c-a537-2616661b3b46" providerId="ADAL" clId="{BE497E47-D2B7-41BF-BA75-D7A4C989F2BF}" dt="2022-10-19T15:26:28.843" v="16" actId="6549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  <pc:docChgLst>
    <pc:chgData name="Tonya Richardson" userId="d1e011cd-acca-4f6c-a537-2616661b3b46" providerId="ADAL" clId="{98C49901-522D-4ECD-A617-8CC2371B230D}"/>
    <pc:docChg chg="modSld">
      <pc:chgData name="Tonya Richardson" userId="d1e011cd-acca-4f6c-a537-2616661b3b46" providerId="ADAL" clId="{98C49901-522D-4ECD-A617-8CC2371B230D}" dt="2022-09-29T18:27:07.007" v="361" actId="20577"/>
      <pc:docMkLst>
        <pc:docMk/>
      </pc:docMkLst>
      <pc:sldChg chg="modSp mod">
        <pc:chgData name="Tonya Richardson" userId="d1e011cd-acca-4f6c-a537-2616661b3b46" providerId="ADAL" clId="{98C49901-522D-4ECD-A617-8CC2371B230D}" dt="2022-09-29T18:27:07.007" v="361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98C49901-522D-4ECD-A617-8CC2371B230D}" dt="2022-09-29T14:39:52.522" v="341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98C49901-522D-4ECD-A617-8CC2371B230D}" dt="2022-09-29T18:27:07.007" v="361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F77D8019-165C-46E7-1DBD-07D4388B14A4}"/>
    <pc:docChg chg="modSld">
      <pc:chgData name="cynthia.wilcox" userId="S::cynthia.wilcox_gmail.com#ext#@faseborg.onmicrosoft.com::1372e399-42ca-471d-bf70-031679c3505b" providerId="AD" clId="Web-{F77D8019-165C-46E7-1DBD-07D4388B14A4}" dt="2022-10-28T15:25:53.801" v="6" actId="14100"/>
      <pc:docMkLst>
        <pc:docMk/>
      </pc:docMkLst>
      <pc:sldChg chg="modSp">
        <pc:chgData name="cynthia.wilcox" userId="S::cynthia.wilcox_gmail.com#ext#@faseborg.onmicrosoft.com::1372e399-42ca-471d-bf70-031679c3505b" providerId="AD" clId="Web-{F77D8019-165C-46E7-1DBD-07D4388B14A4}" dt="2022-10-28T15:25:53.801" v="6" actId="14100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F77D8019-165C-46E7-1DBD-07D4388B14A4}" dt="2022-10-28T15:25:53.801" v="6" actId="14100"/>
          <ac:spMkLst>
            <pc:docMk/>
            <pc:sldMk cId="4104294037" sldId="259"/>
            <ac:spMk id="17" creationId="{11815A4A-50ED-4941-995E-3F8BF8C71C5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:a16="http://schemas.microsoft.com/office/drawing/2014/main" id="{56B3E6D1-569F-9C8D-623D-FE760A2C420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141918"/>
            <a:ext cx="8082776" cy="7714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>
                <a:solidFill>
                  <a:schemeClr val="bg1"/>
                </a:solidFill>
                <a:latin typeface="Geometr415 Md BT Medium" panose="020B0602020204020303" pitchFamily="34" charset="0"/>
              </a:rPr>
              <a:t>June 25–30</a:t>
            </a: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2023</a:t>
            </a:r>
            <a:b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</a:t>
            </a:r>
            <a:r>
              <a:rPr lang="en-US" sz="1800">
                <a:solidFill>
                  <a:schemeClr val="bg1"/>
                </a:solidFill>
                <a:latin typeface="Geometr415 Md BT Medium" panose="020B0602020204020303" pitchFamily="34" charset="0"/>
              </a:rPr>
              <a:t>Grand Hotel </a:t>
            </a:r>
            <a:r>
              <a:rPr lang="en-US" sz="18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Malahide| Malahide, Ireland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2434742"/>
            <a:ext cx="8170874" cy="7712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METR415 MD BT MEDIUM"/>
              </a:rPr>
              <a:t>The Calcium and Cell Function Conference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171832"/>
            <a:ext cx="8613388" cy="19460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Mohamed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Trebak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Pittsburgh </a:t>
            </a:r>
          </a:p>
          <a:p>
            <a:pPr marL="0" indent="0">
              <a:buNone/>
            </a:pP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Yubin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 Zhou, MD,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Texas A&amp;M University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Ilya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Bezprozvanny</a:t>
            </a: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of Texas, Southwestern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Jen </a:t>
            </a:r>
            <a:r>
              <a:rPr lang="en-US" sz="1600" b="1" dirty="0" err="1">
                <a:solidFill>
                  <a:schemeClr val="bg1"/>
                </a:solidFill>
                <a:latin typeface="GEOMETR415 MD BT MEDIUM" panose="020B0602020204020303" pitchFamily="34" charset="0"/>
              </a:rPr>
              <a:t>Liou</a:t>
            </a:r>
            <a:r>
              <a:rPr lang="en-US" sz="1600" b="1">
                <a:solidFill>
                  <a:schemeClr val="bg1"/>
                </a:solidFill>
                <a:latin typeface="GEOMETR415 MD BT MEDIUM" panose="020B0602020204020303" pitchFamily="34" charset="0"/>
              </a:rPr>
              <a:t>, PhD, </a:t>
            </a:r>
            <a:r>
              <a:rPr lang="en-US" sz="1600">
                <a:solidFill>
                  <a:schemeClr val="bg1"/>
                </a:solidFill>
                <a:latin typeface="Geometr415 Md BT Medium" panose="020B0602020204020303" pitchFamily="34" charset="0"/>
              </a:rPr>
              <a:t>University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of Texas, Southwestern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 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#CCFSRC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https://cvent.me/YXNY7d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347D9B-027B-441E-AF3F-1B99D2890A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B67191C-79D0-4A2A-8F81-CB22174E20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</TotalTime>
  <Words>71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39</cp:revision>
  <dcterms:created xsi:type="dcterms:W3CDTF">2020-11-05T16:13:28Z</dcterms:created>
  <dcterms:modified xsi:type="dcterms:W3CDTF">2022-10-28T15:26:01Z</dcterms:modified>
</cp:coreProperties>
</file>