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68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1A1F80D4-B1D1-A2B3-E404-3E9054AA73B4}"/>
    <pc:docChg chg="modSld">
      <pc:chgData name="cynthia.wilcox" userId="S::cynthia.wilcox_gmail.com#ext#@faseborg.onmicrosoft.com::1372e399-42ca-471d-bf70-031679c3505b" providerId="AD" clId="Web-{1A1F80D4-B1D1-A2B3-E404-3E9054AA73B4}" dt="2022-10-28T16:57:36.097" v="7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1A1F80D4-B1D1-A2B3-E404-3E9054AA73B4}" dt="2022-10-28T16:57:36.097" v="7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1A1F80D4-B1D1-A2B3-E404-3E9054AA73B4}" dt="2022-10-28T16:57:36.097" v="7" actId="20577"/>
          <ac:spMkLst>
            <pc:docMk/>
            <pc:sldMk cId="4104294037" sldId="259"/>
            <ac:spMk id="16" creationId="{BE15BC30-F09B-431B-ACAA-7EF188911507}"/>
          </ac:spMkLst>
        </pc:spChg>
      </pc:sldChg>
    </pc:docChg>
  </pc:docChgLst>
  <pc:docChgLst>
    <pc:chgData name="Tonya Richardson" userId="d1e011cd-acca-4f6c-a537-2616661b3b46" providerId="ADAL" clId="{D5227A0D-58D7-4ACF-99CA-1A0CF4956803}"/>
    <pc:docChg chg="custSel modSld">
      <pc:chgData name="Tonya Richardson" userId="d1e011cd-acca-4f6c-a537-2616661b3b46" providerId="ADAL" clId="{D5227A0D-58D7-4ACF-99CA-1A0CF4956803}" dt="2022-09-29T18:33:53.053" v="375" actId="20577"/>
      <pc:docMkLst>
        <pc:docMk/>
      </pc:docMkLst>
      <pc:sldChg chg="modSp mod">
        <pc:chgData name="Tonya Richardson" userId="d1e011cd-acca-4f6c-a537-2616661b3b46" providerId="ADAL" clId="{D5227A0D-58D7-4ACF-99CA-1A0CF4956803}" dt="2022-09-29T18:33:53.053" v="375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D5227A0D-58D7-4ACF-99CA-1A0CF4956803}" dt="2022-09-29T15:06:05.958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D5227A0D-58D7-4ACF-99CA-1A0CF4956803}" dt="2022-09-29T18:33:53.053" v="375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24F3B721-6E38-4910-AEFF-E8F490127186}"/>
    <pc:docChg chg="modSld">
      <pc:chgData name="Tonya Richardson" userId="d1e011cd-acca-4f6c-a537-2616661b3b46" providerId="ADAL" clId="{24F3B721-6E38-4910-AEFF-E8F490127186}" dt="2022-11-02T20:06:52.640" v="3" actId="20577"/>
      <pc:docMkLst>
        <pc:docMk/>
      </pc:docMkLst>
      <pc:sldChg chg="modSp mod">
        <pc:chgData name="Tonya Richardson" userId="d1e011cd-acca-4f6c-a537-2616661b3b46" providerId="ADAL" clId="{24F3B721-6E38-4910-AEFF-E8F490127186}" dt="2022-11-02T20:06:52.640" v="3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24F3B721-6E38-4910-AEFF-E8F490127186}" dt="2022-11-02T20:06:52.640" v="3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24F3B721-6E38-4910-AEFF-E8F490127186}" dt="2022-10-19T15:55:58.068" v="1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0C589D9E-AE40-A3EF-66DD-4400B634E72E}"/>
    <pc:docChg chg="modSld">
      <pc:chgData name="cynthia.wilcox" userId="S::cynthia.wilcox_gmail.com#ext#@faseborg.onmicrosoft.com::1372e399-42ca-471d-bf70-031679c3505b" providerId="AD" clId="Web-{0C589D9E-AE40-A3EF-66DD-4400B634E72E}" dt="2022-10-28T17:19:55.658" v="4"/>
      <pc:docMkLst>
        <pc:docMk/>
      </pc:docMkLst>
      <pc:sldChg chg="modSp">
        <pc:chgData name="cynthia.wilcox" userId="S::cynthia.wilcox_gmail.com#ext#@faseborg.onmicrosoft.com::1372e399-42ca-471d-bf70-031679c3505b" providerId="AD" clId="Web-{0C589D9E-AE40-A3EF-66DD-4400B634E72E}" dt="2022-10-28T17:19:55.658" v="4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0C589D9E-AE40-A3EF-66DD-4400B634E72E}" dt="2022-10-28T17:19:55.658" v="4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oelenterate&#10;&#10;Description automatically generated">
            <a:extLst>
              <a:ext uri="{FF2B5EF4-FFF2-40B4-BE49-F238E27FC236}">
                <a16:creationId xmlns:a16="http://schemas.microsoft.com/office/drawing/2014/main" id="{66679266-59F4-ECD3-0906-7ABD9727DE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4" y="3303189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June 4–8,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Southbridge Hotel &amp; Conference Center | Southbridge, MA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1" y="2356253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Illuminating the Understudied 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Druggable Proteome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Michael McManus,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California, San Francisco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Henry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Colecraft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Columbia University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Avi Ma’ayan, PhD</a:t>
            </a: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Icahn School of Medicine at Mount Sinai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1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#UDPSRC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634113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https://cvent.me/B8LGqW</a:t>
            </a:r>
          </a:p>
        </p:txBody>
      </p:sp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11C964-E023-4F12-B257-47DBD29AA0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0A34BC-7180-46E4-A674-EC83F6E382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64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40</cp:revision>
  <dcterms:created xsi:type="dcterms:W3CDTF">2020-11-05T16:13:28Z</dcterms:created>
  <dcterms:modified xsi:type="dcterms:W3CDTF">2022-11-02T20:06:58Z</dcterms:modified>
</cp:coreProperties>
</file>