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68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43C314D6-B773-48B8-94C5-A85810911C40}"/>
    <pc:docChg chg="modSld">
      <pc:chgData name="Tonya Richardson" userId="d1e011cd-acca-4f6c-a537-2616661b3b46" providerId="ADAL" clId="{43C314D6-B773-48B8-94C5-A85810911C40}" dt="2022-10-19T15:35:32.351" v="0"/>
      <pc:docMkLst>
        <pc:docMk/>
      </pc:docMkLst>
      <pc:sldChg chg="modSp mod">
        <pc:chgData name="Tonya Richardson" userId="d1e011cd-acca-4f6c-a537-2616661b3b46" providerId="ADAL" clId="{43C314D6-B773-48B8-94C5-A85810911C40}" dt="2022-10-19T15:35:32.351" v="0"/>
        <pc:sldMkLst>
          <pc:docMk/>
          <pc:sldMk cId="4104294037" sldId="259"/>
        </pc:sldMkLst>
        <pc:spChg chg="mod">
          <ac:chgData name="Tonya Richardson" userId="d1e011cd-acca-4f6c-a537-2616661b3b46" providerId="ADAL" clId="{43C314D6-B773-48B8-94C5-A85810911C40}" dt="2022-10-19T15:35:32.351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672A1430-92D0-4768-90BA-4925F5C61D61}"/>
    <pc:docChg chg="modSld">
      <pc:chgData name="Tonya Richardson" userId="d1e011cd-acca-4f6c-a537-2616661b3b46" providerId="ADAL" clId="{672A1430-92D0-4768-90BA-4925F5C61D61}" dt="2022-09-29T18:34:51.568" v="328" actId="20577"/>
      <pc:docMkLst>
        <pc:docMk/>
      </pc:docMkLst>
      <pc:sldChg chg="modSp mod">
        <pc:chgData name="Tonya Richardson" userId="d1e011cd-acca-4f6c-a537-2616661b3b46" providerId="ADAL" clId="{672A1430-92D0-4768-90BA-4925F5C61D61}" dt="2022-09-29T18:34:51.568" v="328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672A1430-92D0-4768-90BA-4925F5C61D61}" dt="2022-09-29T15:17:25.856" v="318" actId="1036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672A1430-92D0-4768-90BA-4925F5C61D61}" dt="2022-09-29T18:34:51.568" v="328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8" name="Picture 7" descr="A picture containing invertebrate, arthropod&#10;&#10;Description automatically generated">
            <a:extLst>
              <a:ext uri="{FF2B5EF4-FFF2-40B4-BE49-F238E27FC236}">
                <a16:creationId xmlns:a16="http://schemas.microsoft.com/office/drawing/2014/main" id="{0698699F-AE46-65D2-5AEB-00DBACF86E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4" y="3398075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June 11–15,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Crowne Plaza Melbourne-Oceanfront | Melbourne, FL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1" y="2356253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Endoplasmic Reticulum (ER) Conference: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Structure, Function and Disease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4" y="4413371"/>
            <a:ext cx="8613388" cy="13663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Carolyn Sevier,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Cornell University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Guillaume Thibault,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Nanyang Technological University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1" y="6270200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#ERSRC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7" y="6270200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>
                <a:solidFill>
                  <a:schemeClr val="bg1"/>
                </a:solidFill>
                <a:latin typeface="NeuzeitGro" pitchFamily="2" charset="77"/>
              </a:rPr>
              <a:t>https://cvent.me/YXNod5</a:t>
            </a:r>
            <a:endParaRPr lang="en-US" sz="1600" dirty="0">
              <a:solidFill>
                <a:schemeClr val="bg1"/>
              </a:solidFill>
              <a:latin typeface="NeuzeitGr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F71604-35EE-4BD7-A932-6FD6312209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378714-CD32-4985-B8BE-519C816F44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53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30</cp:revision>
  <dcterms:created xsi:type="dcterms:W3CDTF">2020-11-05T16:13:28Z</dcterms:created>
  <dcterms:modified xsi:type="dcterms:W3CDTF">2022-10-19T15:35:38Z</dcterms:modified>
</cp:coreProperties>
</file>