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0314DC-759A-F5BB-6B15-26BCACE1EE35}" v="4" dt="2022-10-28T15:34:27.4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ynthia.wilcox" userId="S::cynthia.wilcox_gmail.com#ext#@faseborg.onmicrosoft.com::1372e399-42ca-471d-bf70-031679c3505b" providerId="AD" clId="Web-{1E0314DC-759A-F5BB-6B15-26BCACE1EE35}"/>
    <pc:docChg chg="modSld">
      <pc:chgData name="cynthia.wilcox" userId="S::cynthia.wilcox_gmail.com#ext#@faseborg.onmicrosoft.com::1372e399-42ca-471d-bf70-031679c3505b" providerId="AD" clId="Web-{1E0314DC-759A-F5BB-6B15-26BCACE1EE35}" dt="2022-10-28T15:34:27.414" v="3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1E0314DC-759A-F5BB-6B15-26BCACE1EE35}" dt="2022-10-28T15:34:27.414" v="3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1E0314DC-759A-F5BB-6B15-26BCACE1EE35}" dt="2022-10-28T15:34:27.414" v="3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cynthia.wilcox" userId="S::cynthia.wilcox_gmail.com#ext#@faseborg.onmicrosoft.com::1372e399-42ca-471d-bf70-031679c3505b" providerId="AD" clId="Web-{1E0314DC-759A-F5BB-6B15-26BCACE1EE35}" dt="2022-10-28T15:34:23.616" v="1" actId="20577"/>
          <ac:spMkLst>
            <pc:docMk/>
            <pc:sldMk cId="4104294037" sldId="259"/>
            <ac:spMk id="17" creationId="{11815A4A-50ED-4941-995E-3F8BF8C71C5E}"/>
          </ac:spMkLst>
        </pc:spChg>
      </pc:sldChg>
    </pc:docChg>
  </pc:docChgLst>
  <pc:docChgLst>
    <pc:chgData name="Tonya Richardson" userId="d1e011cd-acca-4f6c-a537-2616661b3b46" providerId="ADAL" clId="{624E2725-DE12-41ED-BD00-AA3A5A29DA01}"/>
    <pc:docChg chg="modSld">
      <pc:chgData name="Tonya Richardson" userId="d1e011cd-acca-4f6c-a537-2616661b3b46" providerId="ADAL" clId="{624E2725-DE12-41ED-BD00-AA3A5A29DA01}" dt="2022-10-19T15:37:10.238" v="0"/>
      <pc:docMkLst>
        <pc:docMk/>
      </pc:docMkLst>
      <pc:sldChg chg="modSp mod">
        <pc:chgData name="Tonya Richardson" userId="d1e011cd-acca-4f6c-a537-2616661b3b46" providerId="ADAL" clId="{624E2725-DE12-41ED-BD00-AA3A5A29DA01}" dt="2022-10-19T15:37:10.238" v="0"/>
        <pc:sldMkLst>
          <pc:docMk/>
          <pc:sldMk cId="4104294037" sldId="259"/>
        </pc:sldMkLst>
        <pc:spChg chg="mod">
          <ac:chgData name="Tonya Richardson" userId="d1e011cd-acca-4f6c-a537-2616661b3b46" providerId="ADAL" clId="{624E2725-DE12-41ED-BD00-AA3A5A29DA01}" dt="2022-10-19T15:37:10.238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Tonya Richardson" userId="d1e011cd-acca-4f6c-a537-2616661b3b46" providerId="ADAL" clId="{E34FA0BC-4481-4319-9E22-424CBFB859D9}"/>
    <pc:docChg chg="undo custSel modSld">
      <pc:chgData name="Tonya Richardson" userId="d1e011cd-acca-4f6c-a537-2616661b3b46" providerId="ADAL" clId="{E34FA0BC-4481-4319-9E22-424CBFB859D9}" dt="2022-09-29T18:36:40.067" v="384" actId="20577"/>
      <pc:docMkLst>
        <pc:docMk/>
      </pc:docMkLst>
      <pc:sldChg chg="modSp mod">
        <pc:chgData name="Tonya Richardson" userId="d1e011cd-acca-4f6c-a537-2616661b3b46" providerId="ADAL" clId="{E34FA0BC-4481-4319-9E22-424CBFB859D9}" dt="2022-09-29T18:36:40.067" v="384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E34FA0BC-4481-4319-9E22-424CBFB859D9}" dt="2022-09-29T15:19:31.995" v="4" actId="6549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E34FA0BC-4481-4319-9E22-424CBFB859D9}" dt="2022-09-29T18:36:40.067" v="384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71080A-1424-22A3-A140-E96D92EB25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14191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September 17–21, 2023</a:t>
            </a:r>
            <a:br>
              <a:rPr lang="en-US" sz="1800" dirty="0">
                <a:latin typeface="Geometr415 Md BT Medium" panose="020B0602020204020303" pitchFamily="34" charset="0"/>
              </a:rPr>
            </a:br>
            <a:r>
              <a:rPr lang="en-US" sz="1800">
                <a:solidFill>
                  <a:schemeClr val="bg1"/>
                </a:solidFill>
                <a:latin typeface="Geometr415 Md BT Medium"/>
              </a:rPr>
              <a:t>The Steamboat Grand | Steamboat Springs, CO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139907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/>
              </a:rPr>
              <a:t>The Gastrointestinal Epithelium Conference: Interface with the Outside World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Jean Wilson,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University of Arizona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Arthur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Beyder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MD,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Mayo Clinic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Mark Frey,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Southern California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James Casanova, </a:t>
            </a:r>
            <a:r>
              <a:rPr lang="en-US" sz="1600" b="1">
                <a:solidFill>
                  <a:schemeClr val="bg1"/>
                </a:solidFill>
                <a:latin typeface="GEOMETR415 MD BT MEDIUM" panose="020B0602020204020303" pitchFamily="34" charset="0"/>
              </a:rPr>
              <a:t>PhD, </a:t>
            </a:r>
            <a:r>
              <a:rPr lang="en-US" sz="160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of Virginia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#GESRC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https://cvent.me/XXBWV9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3BE0B1-C7FB-45CD-2634-DEDA2DAA3173}"/>
              </a:ext>
            </a:extLst>
          </p:cNvPr>
          <p:cNvSpPr txBox="1"/>
          <p:nvPr/>
        </p:nvSpPr>
        <p:spPr>
          <a:xfrm>
            <a:off x="1580322" y="63908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01A0F4-2C55-488E-81A8-17BBD09A49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6E78E6-95A0-4D80-B353-D76D5B2FFD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69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36</cp:revision>
  <dcterms:created xsi:type="dcterms:W3CDTF">2020-11-05T16:13:28Z</dcterms:created>
  <dcterms:modified xsi:type="dcterms:W3CDTF">2022-10-28T15:34:28Z</dcterms:modified>
</cp:coreProperties>
</file>