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3"/>
  </p:sldMasterIdLst>
  <p:notesMasterIdLst>
    <p:notesMasterId r:id="rId5"/>
  </p:notesMasterIdLst>
  <p:sldIdLst>
    <p:sldId id="256" r:id="rId4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EE4CE9-8798-F740-A2B0-04576DFCE59B}" v="14" dt="2022-10-28T17:16:39.496"/>
    <p1510:client id="{99945169-EE04-B0FC-1ADB-C90126BB0905}" v="63" dt="2022-10-28T15:43:07.628"/>
    <p1510:client id="{A56EB1B1-E469-7332-DE59-1C8BEB1C111E}" v="42" dt="2022-10-28T14:05:25.977"/>
    <p1510:client id="{ED341864-2231-88D2-5126-BAB5A437EFEA}" v="66" dt="2022-10-28T15:39:36.976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ynthia.wilcox" userId="S::cynthia.wilcox_gmail.com#ext#@faseborg.onmicrosoft.com::1372e399-42ca-471d-bf70-031679c3505b" providerId="AD" clId="Web-{86EE4CE9-8798-F740-A2B0-04576DFCE59B}"/>
    <pc:docChg chg="modSld">
      <pc:chgData name="cynthia.wilcox" userId="S::cynthia.wilcox_gmail.com#ext#@faseborg.onmicrosoft.com::1372e399-42ca-471d-bf70-031679c3505b" providerId="AD" clId="Web-{86EE4CE9-8798-F740-A2B0-04576DFCE59B}" dt="2022-10-28T17:16:37.746" v="5" actId="20577"/>
      <pc:docMkLst>
        <pc:docMk/>
      </pc:docMkLst>
      <pc:sldChg chg="modSp">
        <pc:chgData name="cynthia.wilcox" userId="S::cynthia.wilcox_gmail.com#ext#@faseborg.onmicrosoft.com::1372e399-42ca-471d-bf70-031679c3505b" providerId="AD" clId="Web-{86EE4CE9-8798-F740-A2B0-04576DFCE59B}" dt="2022-10-28T17:16:37.746" v="5" actId="20577"/>
        <pc:sldMkLst>
          <pc:docMk/>
          <pc:sldMk cId="0" sldId="256"/>
        </pc:sldMkLst>
        <pc:spChg chg="mod">
          <ac:chgData name="cynthia.wilcox" userId="S::cynthia.wilcox_gmail.com#ext#@faseborg.onmicrosoft.com::1372e399-42ca-471d-bf70-031679c3505b" providerId="AD" clId="Web-{86EE4CE9-8798-F740-A2B0-04576DFCE59B}" dt="2022-10-28T17:16:37.746" v="5" actId="20577"/>
          <ac:spMkLst>
            <pc:docMk/>
            <pc:sldMk cId="0" sldId="256"/>
            <ac:spMk id="132" creationId="{00000000-0000-0000-0000-000000000000}"/>
          </ac:spMkLst>
        </pc:spChg>
      </pc:sldChg>
    </pc:docChg>
  </pc:docChgLst>
  <pc:docChgLst>
    <pc:chgData name="Tonya Richardson" userId="d1e011cd-acca-4f6c-a537-2616661b3b46" providerId="ADAL" clId="{F3569C30-DC6D-49F7-931C-86F0CE039DB9}"/>
    <pc:docChg chg="modSld">
      <pc:chgData name="Tonya Richardson" userId="d1e011cd-acca-4f6c-a537-2616661b3b46" providerId="ADAL" clId="{F3569C30-DC6D-49F7-931C-86F0CE039DB9}" dt="2022-10-28T19:07:50.685" v="1" actId="1076"/>
      <pc:docMkLst>
        <pc:docMk/>
      </pc:docMkLst>
      <pc:sldChg chg="modSp mod">
        <pc:chgData name="Tonya Richardson" userId="d1e011cd-acca-4f6c-a537-2616661b3b46" providerId="ADAL" clId="{F3569C30-DC6D-49F7-931C-86F0CE039DB9}" dt="2022-10-28T19:07:50.685" v="1" actId="1076"/>
        <pc:sldMkLst>
          <pc:docMk/>
          <pc:sldMk cId="0" sldId="256"/>
        </pc:sldMkLst>
        <pc:spChg chg="mod">
          <ac:chgData name="Tonya Richardson" userId="d1e011cd-acca-4f6c-a537-2616661b3b46" providerId="ADAL" clId="{F3569C30-DC6D-49F7-931C-86F0CE039DB9}" dt="2022-10-28T19:07:50.685" v="1" actId="1076"/>
          <ac:spMkLst>
            <pc:docMk/>
            <pc:sldMk cId="0" sldId="256"/>
            <ac:spMk id="133" creationId="{00000000-0000-0000-0000-000000000000}"/>
          </ac:spMkLst>
        </pc:spChg>
      </pc:sldChg>
    </pc:docChg>
  </pc:docChgLst>
  <pc:docChgLst>
    <pc:chgData name="cynthia.wilcox" userId="S::cynthia.wilcox_gmail.com#ext#@faseborg.onmicrosoft.com::1372e399-42ca-471d-bf70-031679c3505b" providerId="AD" clId="Web-{A56EB1B1-E469-7332-DE59-1C8BEB1C111E}"/>
    <pc:docChg chg="modSld">
      <pc:chgData name="cynthia.wilcox" userId="S::cynthia.wilcox_gmail.com#ext#@faseborg.onmicrosoft.com::1372e399-42ca-471d-bf70-031679c3505b" providerId="AD" clId="Web-{A56EB1B1-E469-7332-DE59-1C8BEB1C111E}" dt="2022-10-28T14:05:25.977" v="25" actId="20577"/>
      <pc:docMkLst>
        <pc:docMk/>
      </pc:docMkLst>
      <pc:sldChg chg="modSp">
        <pc:chgData name="cynthia.wilcox" userId="S::cynthia.wilcox_gmail.com#ext#@faseborg.onmicrosoft.com::1372e399-42ca-471d-bf70-031679c3505b" providerId="AD" clId="Web-{A56EB1B1-E469-7332-DE59-1C8BEB1C111E}" dt="2022-10-28T14:05:25.977" v="25" actId="20577"/>
        <pc:sldMkLst>
          <pc:docMk/>
          <pc:sldMk cId="0" sldId="256"/>
        </pc:sldMkLst>
        <pc:spChg chg="mod">
          <ac:chgData name="cynthia.wilcox" userId="S::cynthia.wilcox_gmail.com#ext#@faseborg.onmicrosoft.com::1372e399-42ca-471d-bf70-031679c3505b" providerId="AD" clId="Web-{A56EB1B1-E469-7332-DE59-1C8BEB1C111E}" dt="2022-10-28T14:05:25.977" v="25" actId="20577"/>
          <ac:spMkLst>
            <pc:docMk/>
            <pc:sldMk cId="0" sldId="256"/>
            <ac:spMk id="133" creationId="{00000000-0000-0000-0000-000000000000}"/>
          </ac:spMkLst>
        </pc:spChg>
      </pc:sldChg>
    </pc:docChg>
  </pc:docChgLst>
  <pc:docChgLst>
    <pc:chgData name="cynthia.wilcox" userId="S::cynthia.wilcox_gmail.com#ext#@faseborg.onmicrosoft.com::1372e399-42ca-471d-bf70-031679c3505b" providerId="AD" clId="Web-{99945169-EE04-B0FC-1ADB-C90126BB0905}"/>
    <pc:docChg chg="modSld">
      <pc:chgData name="cynthia.wilcox" userId="S::cynthia.wilcox_gmail.com#ext#@faseborg.onmicrosoft.com::1372e399-42ca-471d-bf70-031679c3505b" providerId="AD" clId="Web-{99945169-EE04-B0FC-1ADB-C90126BB0905}" dt="2022-10-28T15:43:07.628" v="39" actId="688"/>
      <pc:docMkLst>
        <pc:docMk/>
      </pc:docMkLst>
      <pc:sldChg chg="modSp">
        <pc:chgData name="cynthia.wilcox" userId="S::cynthia.wilcox_gmail.com#ext#@faseborg.onmicrosoft.com::1372e399-42ca-471d-bf70-031679c3505b" providerId="AD" clId="Web-{99945169-EE04-B0FC-1ADB-C90126BB0905}" dt="2022-10-28T15:43:07.628" v="39" actId="688"/>
        <pc:sldMkLst>
          <pc:docMk/>
          <pc:sldMk cId="0" sldId="256"/>
        </pc:sldMkLst>
        <pc:spChg chg="mod">
          <ac:chgData name="cynthia.wilcox" userId="S::cynthia.wilcox_gmail.com#ext#@faseborg.onmicrosoft.com::1372e399-42ca-471d-bf70-031679c3505b" providerId="AD" clId="Web-{99945169-EE04-B0FC-1ADB-C90126BB0905}" dt="2022-10-28T15:40:40.795" v="1" actId="20577"/>
          <ac:spMkLst>
            <pc:docMk/>
            <pc:sldMk cId="0" sldId="256"/>
            <ac:spMk id="132" creationId="{00000000-0000-0000-0000-000000000000}"/>
          </ac:spMkLst>
        </pc:spChg>
        <pc:spChg chg="mod">
          <ac:chgData name="cynthia.wilcox" userId="S::cynthia.wilcox_gmail.com#ext#@faseborg.onmicrosoft.com::1372e399-42ca-471d-bf70-031679c3505b" providerId="AD" clId="Web-{99945169-EE04-B0FC-1ADB-C90126BB0905}" dt="2022-10-28T15:43:07.628" v="39" actId="688"/>
          <ac:spMkLst>
            <pc:docMk/>
            <pc:sldMk cId="0" sldId="256"/>
            <ac:spMk id="133" creationId="{00000000-0000-0000-0000-000000000000}"/>
          </ac:spMkLst>
        </pc:spChg>
      </pc:sldChg>
    </pc:docChg>
  </pc:docChgLst>
  <pc:docChgLst>
    <pc:chgData name="cynthia.wilcox" userId="S::cynthia.wilcox_gmail.com#ext#@faseborg.onmicrosoft.com::1372e399-42ca-471d-bf70-031679c3505b" providerId="AD" clId="Web-{ED341864-2231-88D2-5126-BAB5A437EFEA}"/>
    <pc:docChg chg="modSld">
      <pc:chgData name="cynthia.wilcox" userId="S::cynthia.wilcox_gmail.com#ext#@faseborg.onmicrosoft.com::1372e399-42ca-471d-bf70-031679c3505b" providerId="AD" clId="Web-{ED341864-2231-88D2-5126-BAB5A437EFEA}" dt="2022-10-28T15:39:36.976" v="50" actId="14100"/>
      <pc:docMkLst>
        <pc:docMk/>
      </pc:docMkLst>
      <pc:sldChg chg="modSp">
        <pc:chgData name="cynthia.wilcox" userId="S::cynthia.wilcox_gmail.com#ext#@faseborg.onmicrosoft.com::1372e399-42ca-471d-bf70-031679c3505b" providerId="AD" clId="Web-{ED341864-2231-88D2-5126-BAB5A437EFEA}" dt="2022-10-28T15:39:36.976" v="50" actId="14100"/>
        <pc:sldMkLst>
          <pc:docMk/>
          <pc:sldMk cId="0" sldId="256"/>
        </pc:sldMkLst>
        <pc:spChg chg="mod">
          <ac:chgData name="cynthia.wilcox" userId="S::cynthia.wilcox_gmail.com#ext#@faseborg.onmicrosoft.com::1372e399-42ca-471d-bf70-031679c3505b" providerId="AD" clId="Web-{ED341864-2231-88D2-5126-BAB5A437EFEA}" dt="2022-10-28T15:36:32.486" v="16" actId="14100"/>
          <ac:spMkLst>
            <pc:docMk/>
            <pc:sldMk cId="0" sldId="256"/>
            <ac:spMk id="132" creationId="{00000000-0000-0000-0000-000000000000}"/>
          </ac:spMkLst>
        </pc:spChg>
        <pc:spChg chg="mod">
          <ac:chgData name="cynthia.wilcox" userId="S::cynthia.wilcox_gmail.com#ext#@faseborg.onmicrosoft.com::1372e399-42ca-471d-bf70-031679c3505b" providerId="AD" clId="Web-{ED341864-2231-88D2-5126-BAB5A437EFEA}" dt="2022-10-28T15:39:36.976" v="50" actId="14100"/>
          <ac:spMkLst>
            <pc:docMk/>
            <pc:sldMk cId="0" sldId="256"/>
            <ac:spMk id="133" creationId="{00000000-0000-0000-0000-000000000000}"/>
          </ac:spMkLst>
        </pc:spChg>
      </pc:sldChg>
    </pc:docChg>
  </pc:docChgLst>
  <pc:docChgLst>
    <pc:chgData name="Tonya Richardson" userId="d1e011cd-acca-4f6c-a537-2616661b3b46" providerId="ADAL" clId="{B120B87B-541F-4400-8C0E-0D5F01D4F16A}"/>
    <pc:docChg chg="custSel modSld">
      <pc:chgData name="Tonya Richardson" userId="d1e011cd-acca-4f6c-a537-2616661b3b46" providerId="ADAL" clId="{B120B87B-541F-4400-8C0E-0D5F01D4F16A}" dt="2022-10-26T20:01:18.447" v="352" actId="1076"/>
      <pc:docMkLst>
        <pc:docMk/>
      </pc:docMkLst>
      <pc:sldChg chg="modSp mod">
        <pc:chgData name="Tonya Richardson" userId="d1e011cd-acca-4f6c-a537-2616661b3b46" providerId="ADAL" clId="{B120B87B-541F-4400-8C0E-0D5F01D4F16A}" dt="2022-10-26T20:01:18.447" v="352" actId="1076"/>
        <pc:sldMkLst>
          <pc:docMk/>
          <pc:sldMk cId="0" sldId="256"/>
        </pc:sldMkLst>
        <pc:spChg chg="mod">
          <ac:chgData name="Tonya Richardson" userId="d1e011cd-acca-4f6c-a537-2616661b3b46" providerId="ADAL" clId="{B120B87B-541F-4400-8C0E-0D5F01D4F16A}" dt="2022-10-26T20:01:18.447" v="352" actId="1076"/>
          <ac:spMkLst>
            <pc:docMk/>
            <pc:sldMk cId="0" sldId="256"/>
            <ac:spMk id="132" creationId="{00000000-0000-0000-0000-000000000000}"/>
          </ac:spMkLst>
        </pc:spChg>
        <pc:spChg chg="mod">
          <ac:chgData name="Tonya Richardson" userId="d1e011cd-acca-4f6c-a537-2616661b3b46" providerId="ADAL" clId="{B120B87B-541F-4400-8C0E-0D5F01D4F16A}" dt="2022-10-26T20:01:14.108" v="351" actId="1076"/>
          <ac:spMkLst>
            <pc:docMk/>
            <pc:sldMk cId="0" sldId="256"/>
            <ac:spMk id="134" creationId="{00000000-0000-0000-0000-000000000000}"/>
          </ac:spMkLst>
        </pc:spChg>
        <pc:spChg chg="mod">
          <ac:chgData name="Tonya Richardson" userId="d1e011cd-acca-4f6c-a537-2616661b3b46" providerId="ADAL" clId="{B120B87B-541F-4400-8C0E-0D5F01D4F16A}" dt="2022-10-26T20:01:00.092" v="350"/>
          <ac:spMkLst>
            <pc:docMk/>
            <pc:sldMk cId="0" sldId="256"/>
            <ac:spMk id="13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3"/>
            <a:ext cx="4351338" cy="7886701"/>
          </a:xfrm>
          <a:prstGeom prst="rect">
            <a:avLst/>
          </a:prstGeom>
        </p:spPr>
        <p:txBody>
          <a:bodyPr/>
          <a:lstStyle>
            <a:lvl1pPr indent="-342900"/>
            <a:lvl2pPr marL="971550" indent="-400050"/>
            <a:lvl3pPr marL="1508760" indent="-48006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_TITLE_AND_VERTICA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xfrm rot="5400000">
            <a:off x="4623594" y="2285207"/>
            <a:ext cx="5811839" cy="197167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5" name="Body Level One…"/>
          <p:cNvSpPr txBox="1">
            <a:spLocks noGrp="1"/>
          </p:cNvSpPr>
          <p:nvPr>
            <p:ph type="body" idx="1"/>
          </p:nvPr>
        </p:nvSpPr>
        <p:spPr>
          <a:xfrm rot="5400000">
            <a:off x="623093" y="370681"/>
            <a:ext cx="5811839" cy="5800726"/>
          </a:xfrm>
          <a:prstGeom prst="rect">
            <a:avLst/>
          </a:prstGeom>
        </p:spPr>
        <p:txBody>
          <a:bodyPr/>
          <a:lstStyle>
            <a:lvl1pPr indent="-342900"/>
            <a:lvl2pPr marL="971550" indent="-400050"/>
            <a:lvl3pPr marL="1508760" indent="-48006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78;p14"/>
          <p:cNvSpPr/>
          <p:nvPr/>
        </p:nvSpPr>
        <p:spPr>
          <a:xfrm>
            <a:off x="0" y="3895376"/>
            <a:ext cx="9144000" cy="1734713"/>
          </a:xfrm>
          <a:prstGeom prst="rect">
            <a:avLst/>
          </a:prstGeom>
          <a:solidFill>
            <a:srgbClr val="D8E2F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4" name="Google Shape;79;p14"/>
          <p:cNvSpPr txBox="1"/>
          <p:nvPr/>
        </p:nvSpPr>
        <p:spPr>
          <a:xfrm>
            <a:off x="576337" y="1802974"/>
            <a:ext cx="7991325" cy="1635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defRPr sz="1200" b="1">
                <a:solidFill>
                  <a:srgbClr val="0061A1"/>
                </a:solidFill>
              </a:defRPr>
            </a:pPr>
            <a:r>
              <a:t>CONFERENCE SUMMARY</a:t>
            </a:r>
            <a:br/>
            <a:r>
              <a:rPr b="0">
                <a:solidFill>
                  <a:srgbClr val="000000"/>
                </a:solidFill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>
              <a:spcBef>
                <a:spcPts val="1000"/>
              </a:spcBef>
              <a:defRPr sz="1200" b="1">
                <a:solidFill>
                  <a:srgbClr val="0061A1"/>
                </a:solidFill>
              </a:defRPr>
            </a:pPr>
            <a:r>
              <a:t>CONFERENCE HIGHLIGHTS</a:t>
            </a:r>
            <a:br/>
            <a:r>
              <a:rPr b="0">
                <a:solidFill>
                  <a:srgbClr val="000000"/>
                </a:solidFill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115" name="Google Shape;80;p14"/>
          <p:cNvSpPr txBox="1"/>
          <p:nvPr/>
        </p:nvSpPr>
        <p:spPr>
          <a:xfrm>
            <a:off x="2308493" y="6281854"/>
            <a:ext cx="6355815" cy="264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r">
              <a:lnSpc>
                <a:spcPct val="90000"/>
              </a:lnSpc>
              <a:defRPr sz="1200" b="1">
                <a:solidFill>
                  <a:srgbClr val="000341"/>
                </a:solidFill>
              </a:defRPr>
            </a:lvl1pPr>
          </a:lstStyle>
          <a:p>
            <a:r>
              <a:t>#Retinoids21          src.faseb.org/retinoids</a:t>
            </a:r>
          </a:p>
        </p:txBody>
      </p:sp>
      <p:pic>
        <p:nvPicPr>
          <p:cNvPr id="116" name="Google Shape;81;p14" descr="Google Shape;81;p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611" y="5979609"/>
            <a:ext cx="2078227" cy="6091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7" name="Google Shape;82;p14" descr="Google Shape;82;p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Google Shape;83;p14"/>
          <p:cNvSpPr/>
          <p:nvPr/>
        </p:nvSpPr>
        <p:spPr>
          <a:xfrm>
            <a:off x="0" y="6713033"/>
            <a:ext cx="9144000" cy="144967"/>
          </a:xfrm>
          <a:prstGeom prst="rect">
            <a:avLst/>
          </a:prstGeom>
          <a:solidFill>
            <a:srgbClr val="00034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9" name="Google Shape;84;p14"/>
          <p:cNvSpPr txBox="1"/>
          <p:nvPr/>
        </p:nvSpPr>
        <p:spPr>
          <a:xfrm>
            <a:off x="576336" y="4007256"/>
            <a:ext cx="2619227" cy="264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sz="1200" b="1">
                <a:solidFill>
                  <a:srgbClr val="0061A1"/>
                </a:solidFill>
              </a:defRPr>
            </a:lvl1pPr>
          </a:lstStyle>
          <a:p>
            <a:r>
              <a:t>ORGANIZER INFORMATION</a:t>
            </a:r>
          </a:p>
        </p:txBody>
      </p:sp>
      <p:sp>
        <p:nvSpPr>
          <p:cNvPr id="120" name="Google Shape;85;p14"/>
          <p:cNvSpPr txBox="1"/>
          <p:nvPr/>
        </p:nvSpPr>
        <p:spPr>
          <a:xfrm>
            <a:off x="1725840" y="4433344"/>
            <a:ext cx="3112669" cy="906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lnSpc>
                <a:spcPct val="90000"/>
              </a:lnSpc>
              <a:defRPr sz="1200" b="1"/>
            </a:pPr>
            <a:r>
              <a:t>Maureen Kane</a:t>
            </a:r>
            <a:r>
              <a:rPr b="0"/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21" name="Google Shape;86;p14"/>
          <p:cNvSpPr txBox="1"/>
          <p:nvPr/>
        </p:nvSpPr>
        <p:spPr>
          <a:xfrm>
            <a:off x="5859227" y="4458241"/>
            <a:ext cx="2611793" cy="745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lnSpc>
                <a:spcPct val="90000"/>
              </a:lnSpc>
              <a:defRPr sz="1200" b="1"/>
            </a:pPr>
            <a:r>
              <a:t>Alexander Moise</a:t>
            </a:r>
            <a:r>
              <a:rPr b="0"/>
              <a:t>, PhD, Associate Professor, Medical Sciences Division, Northern Ontario School of Medicine, Sudbury, Canada</a:t>
            </a:r>
          </a:p>
        </p:txBody>
      </p:sp>
      <p:sp>
        <p:nvSpPr>
          <p:cNvPr id="122" name="Google Shape;87;p14"/>
          <p:cNvSpPr txBox="1"/>
          <p:nvPr/>
        </p:nvSpPr>
        <p:spPr>
          <a:xfrm>
            <a:off x="5056340" y="449881"/>
            <a:ext cx="3674875" cy="9432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 algn="r">
              <a:lnSpc>
                <a:spcPct val="90000"/>
              </a:lnSpc>
              <a:defRPr sz="2000" b="1">
                <a:solidFill>
                  <a:srgbClr val="FFFFFF"/>
                </a:solidFill>
              </a:defRPr>
            </a:pPr>
            <a:r>
              <a:t>The 5th International</a:t>
            </a:r>
            <a:br/>
            <a:r>
              <a:t>Conference on Retinoids</a:t>
            </a:r>
          </a:p>
          <a:p>
            <a:pPr algn="r">
              <a:lnSpc>
                <a:spcPct val="90000"/>
              </a:lnSpc>
              <a:spcBef>
                <a:spcPts val="1000"/>
              </a:spcBef>
              <a:defRPr b="1">
                <a:solidFill>
                  <a:srgbClr val="C1A502"/>
                </a:solidFill>
              </a:defRPr>
            </a:pPr>
            <a:r>
              <a:t>JUNE 6 – 11, 2021</a:t>
            </a:r>
          </a:p>
        </p:txBody>
      </p:sp>
      <p:sp>
        <p:nvSpPr>
          <p:cNvPr id="1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>
            <a:lvl1pPr indent="-342900"/>
            <a:lvl2pPr marL="971550" indent="-400050"/>
            <a:lvl3pPr marL="1508760" indent="-48006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623887" y="1709739"/>
            <a:ext cx="7886701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3887" y="4589464"/>
            <a:ext cx="7886701" cy="1500188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2400"/>
            </a:lvl1pPr>
            <a:lvl2pPr marL="228600" indent="457200">
              <a:buClrTx/>
              <a:buSzTx/>
              <a:buFontTx/>
              <a:buNone/>
              <a:defRPr sz="2400"/>
            </a:lvl2pPr>
            <a:lvl3pPr marL="228600" indent="914400">
              <a:buClrTx/>
              <a:buSzTx/>
              <a:buFontTx/>
              <a:buNone/>
              <a:defRPr sz="2400"/>
            </a:lvl3pPr>
            <a:lvl4pPr marL="228600" indent="1371600">
              <a:buClrTx/>
              <a:buSzTx/>
              <a:buFontTx/>
              <a:buNone/>
              <a:defRPr sz="2400"/>
            </a:lvl4pPr>
            <a:lvl5pPr marL="228600" indent="1828800">
              <a:buClrTx/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>
            <a:lvl1pPr indent="-342900"/>
            <a:lvl2pPr marL="971550" indent="-400050"/>
            <a:lvl3pPr marL="1508760" indent="-48006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Google Shape;29;p6"/>
          <p:cNvSpPr txBox="1">
            <a:spLocks noGrp="1"/>
          </p:cNvSpPr>
          <p:nvPr>
            <p:ph type="body" sz="half" idx="21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indent="-342900"/>
            <a:endParaRPr/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_OBJECTS_WITH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29841" y="365125"/>
            <a:ext cx="7886701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1" y="1681163"/>
            <a:ext cx="3868341" cy="823913"/>
          </a:xfrm>
          <a:prstGeom prst="rect">
            <a:avLst/>
          </a:prstGeom>
        </p:spPr>
        <p:txBody>
          <a:bodyPr anchor="b"/>
          <a:lstStyle>
            <a:lvl1pPr marL="228600" indent="0">
              <a:buClrTx/>
              <a:buSzTx/>
              <a:buFontTx/>
              <a:buNone/>
              <a:defRPr sz="2400" b="1"/>
            </a:lvl1pPr>
            <a:lvl2pPr marL="228600" indent="457200">
              <a:buClrTx/>
              <a:buSzTx/>
              <a:buFontTx/>
              <a:buNone/>
              <a:defRPr sz="2400" b="1"/>
            </a:lvl2pPr>
            <a:lvl3pPr marL="228600" indent="914400">
              <a:buClrTx/>
              <a:buSzTx/>
              <a:buFontTx/>
              <a:buNone/>
              <a:defRPr sz="2400" b="1"/>
            </a:lvl3pPr>
            <a:lvl4pPr marL="228600" indent="1371600">
              <a:buClrTx/>
              <a:buSzTx/>
              <a:buFontTx/>
              <a:buNone/>
              <a:defRPr sz="2400" b="1"/>
            </a:lvl4pPr>
            <a:lvl5pPr marL="228600" indent="1828800">
              <a:buClrTx/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" name="Google Shape;36;p7"/>
          <p:cNvSpPr txBox="1">
            <a:spLocks noGrp="1"/>
          </p:cNvSpPr>
          <p:nvPr>
            <p:ph type="body" sz="half" idx="21"/>
          </p:nvPr>
        </p:nvSpPr>
        <p:spPr>
          <a:xfrm>
            <a:off x="629841" y="2505075"/>
            <a:ext cx="3868341" cy="3684588"/>
          </a:xfrm>
          <a:prstGeom prst="rect">
            <a:avLst/>
          </a:prstGeom>
        </p:spPr>
        <p:txBody>
          <a:bodyPr/>
          <a:lstStyle/>
          <a:p>
            <a:pPr indent="-342900"/>
            <a:endParaRPr/>
          </a:p>
        </p:txBody>
      </p:sp>
      <p:sp>
        <p:nvSpPr>
          <p:cNvPr id="51" name="Google Shape;37;p7"/>
          <p:cNvSpPr txBox="1">
            <a:spLocks noGrp="1"/>
          </p:cNvSpPr>
          <p:nvPr>
            <p:ph type="body" sz="quarter" idx="22"/>
          </p:nvPr>
        </p:nvSpPr>
        <p:spPr>
          <a:xfrm>
            <a:off x="4629150" y="1681163"/>
            <a:ext cx="3887392" cy="823913"/>
          </a:xfrm>
          <a:prstGeom prst="rect">
            <a:avLst/>
          </a:prstGeom>
        </p:spPr>
        <p:txBody>
          <a:bodyPr anchor="b"/>
          <a:lstStyle/>
          <a:p>
            <a:pPr marL="228600" indent="0">
              <a:buClrTx/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2" name="Google Shape;38;p7"/>
          <p:cNvSpPr txBox="1">
            <a:spLocks noGrp="1"/>
          </p:cNvSpPr>
          <p:nvPr>
            <p:ph type="body" sz="half" idx="23"/>
          </p:nvPr>
        </p:nvSpPr>
        <p:spPr>
          <a:xfrm>
            <a:off x="4629150" y="2505075"/>
            <a:ext cx="3887392" cy="3684588"/>
          </a:xfrm>
          <a:prstGeom prst="rect">
            <a:avLst/>
          </a:prstGeom>
        </p:spPr>
        <p:txBody>
          <a:bodyPr/>
          <a:lstStyle/>
          <a:p>
            <a:pPr indent="-342900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CT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le Text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/>
          <a:lstStyle>
            <a:lvl1pPr indent="-431800">
              <a:buSzPts val="3200"/>
              <a:defRPr sz="3200"/>
            </a:lvl1pPr>
            <a:lvl2pPr marL="972457" indent="-464457">
              <a:buSzPts val="3200"/>
              <a:defRPr sz="3200"/>
            </a:lvl2pPr>
            <a:lvl3pPr marL="1498600" indent="-508000">
              <a:buSzPts val="3200"/>
              <a:defRPr sz="3200"/>
            </a:lvl3pPr>
            <a:lvl4pPr marL="2042160" indent="-568960">
              <a:buSzPts val="3200"/>
              <a:defRPr sz="3200"/>
            </a:lvl4pPr>
            <a:lvl5pPr marL="2499360" indent="-568960">
              <a:buSzPts val="3200"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" name="Google Shape;54;p10"/>
          <p:cNvSpPr txBox="1">
            <a:spLocks noGrp="1"/>
          </p:cNvSpPr>
          <p:nvPr>
            <p:ph type="body" sz="quarter" idx="21"/>
          </p:nvPr>
        </p:nvSpPr>
        <p:spPr>
          <a:xfrm>
            <a:off x="629840" y="2057400"/>
            <a:ext cx="2949180" cy="3811588"/>
          </a:xfrm>
          <a:prstGeom prst="rect">
            <a:avLst/>
          </a:prstGeom>
        </p:spPr>
        <p:txBody>
          <a:bodyPr/>
          <a:lstStyle/>
          <a:p>
            <a:pPr marL="228600" indent="0">
              <a:buClrTx/>
              <a:buSzTx/>
              <a:buFontTx/>
              <a:buNone/>
              <a:defRPr sz="160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Text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6" name="Google Shape;60;p11"/>
          <p:cNvSpPr>
            <a:spLocks noGrp="1"/>
          </p:cNvSpPr>
          <p:nvPr>
            <p:ph type="pic" sz="half" idx="21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1600"/>
            </a:lvl1pPr>
            <a:lvl2pPr marL="228600" indent="457200">
              <a:buClrTx/>
              <a:buSzTx/>
              <a:buFontTx/>
              <a:buNone/>
              <a:defRPr sz="1600"/>
            </a:lvl2pPr>
            <a:lvl3pPr marL="228600" indent="914400">
              <a:buClrTx/>
              <a:buSzTx/>
              <a:buFontTx/>
              <a:buNone/>
              <a:defRPr sz="1600"/>
            </a:lvl3pPr>
            <a:lvl4pPr marL="228600" indent="1371600">
              <a:buClrTx/>
              <a:buSzTx/>
              <a:buFontTx/>
              <a:buNone/>
              <a:defRPr sz="1600"/>
            </a:lvl4pPr>
            <a:lvl5pPr marL="228600" indent="1828800">
              <a:buClrTx/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2;p3" descr="Google Shape;12;p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46719" y="375949"/>
            <a:ext cx="2678947" cy="1218858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Google Shape;13;p3" descr="Google Shape;13;p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-119300" y="-76200"/>
            <a:ext cx="9339500" cy="700462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699" tIns="45699" rIns="45699" bIns="45699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457200" marR="0" indent="-406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977900" marR="0" indent="-4445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513839" marR="0" indent="-4978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20193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4765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9337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3909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8481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43053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92;p1"/>
          <p:cNvSpPr txBox="1"/>
          <p:nvPr/>
        </p:nvSpPr>
        <p:spPr>
          <a:xfrm>
            <a:off x="576287" y="3494186"/>
            <a:ext cx="7991449" cy="646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 anchor="t">
            <a:spAutoFit/>
          </a:bodyPr>
          <a:lstStyle/>
          <a:p>
            <a:pPr>
              <a:defRPr sz="18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rPr dirty="0"/>
              <a:t>October </a:t>
            </a:r>
            <a:r>
              <a:rPr lang="en-US" dirty="0"/>
              <a:t>1-4</a:t>
            </a:r>
            <a:r>
              <a:rPr dirty="0"/>
              <a:t>, 2023</a:t>
            </a:r>
            <a:br>
              <a:rPr dirty="0"/>
            </a:br>
            <a:r>
              <a:rPr dirty="0"/>
              <a:t>The Grand Hotel Malahide | Malahide, Ireland</a:t>
            </a:r>
          </a:p>
        </p:txBody>
      </p:sp>
      <p:sp>
        <p:nvSpPr>
          <p:cNvPr id="133" name="Google Shape;93;p1"/>
          <p:cNvSpPr txBox="1"/>
          <p:nvPr/>
        </p:nvSpPr>
        <p:spPr>
          <a:xfrm rot="-10800000" flipV="1">
            <a:off x="532325" y="2304452"/>
            <a:ext cx="8079349" cy="480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699" tIns="45699" rIns="45699" bIns="45699" anchor="t">
            <a:spAutoFit/>
          </a:bodyPr>
          <a:lstStyle>
            <a:lvl1pPr>
              <a:lnSpc>
                <a:spcPct val="90000"/>
              </a:lnSpc>
              <a:defRPr sz="28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lvl1pPr>
          </a:lstStyle>
          <a:p>
            <a:r>
              <a:rPr dirty="0"/>
              <a:t>The HIV Reservoirs and Immune Control</a:t>
            </a:r>
            <a:r>
              <a:rPr lang="en-US" dirty="0"/>
              <a:t> Conference</a:t>
            </a:r>
          </a:p>
        </p:txBody>
      </p:sp>
      <p:sp>
        <p:nvSpPr>
          <p:cNvPr id="134" name="Google Shape;94;p1"/>
          <p:cNvSpPr txBox="1"/>
          <p:nvPr/>
        </p:nvSpPr>
        <p:spPr>
          <a:xfrm>
            <a:off x="576287" y="4501125"/>
            <a:ext cx="8521850" cy="1422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lnSpc>
                <a:spcPct val="90000"/>
              </a:lnSpc>
              <a:defRPr sz="20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rPr dirty="0"/>
              <a:t>Organized By </a:t>
            </a:r>
          </a:p>
          <a:p>
            <a:pPr>
              <a:lnSpc>
                <a:spcPct val="90000"/>
              </a:lnSpc>
              <a:spcBef>
                <a:spcPts val="1000"/>
              </a:spcBef>
              <a:defRPr sz="16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rPr lang="en-US" dirty="0" err="1"/>
              <a:t>Asier</a:t>
            </a:r>
            <a:r>
              <a:rPr lang="en-US" dirty="0"/>
              <a:t> </a:t>
            </a:r>
            <a:r>
              <a:rPr lang="en-US" dirty="0" err="1"/>
              <a:t>Saez-Cirion</a:t>
            </a:r>
            <a:r>
              <a:rPr dirty="0"/>
              <a:t>, </a:t>
            </a:r>
            <a:r>
              <a:rPr lang="en-US" dirty="0"/>
              <a:t>PhD, Associate Professor, </a:t>
            </a:r>
            <a:r>
              <a:rPr lang="en-US" dirty="0" err="1"/>
              <a:t>Institut</a:t>
            </a:r>
            <a:r>
              <a:rPr lang="en-US" dirty="0"/>
              <a:t> Pasteur</a:t>
            </a:r>
            <a:endParaRPr dirty="0"/>
          </a:p>
          <a:p>
            <a:pPr>
              <a:lnSpc>
                <a:spcPct val="90000"/>
              </a:lnSpc>
              <a:spcBef>
                <a:spcPts val="1000"/>
              </a:spcBef>
              <a:defRPr sz="16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rPr lang="en-US" dirty="0"/>
              <a:t>Una </a:t>
            </a:r>
            <a:r>
              <a:rPr lang="en-US" dirty="0" err="1"/>
              <a:t>O’Doherty</a:t>
            </a:r>
            <a:r>
              <a:rPr lang="en-US" dirty="0"/>
              <a:t>, PhD</a:t>
            </a:r>
            <a:r>
              <a:rPr dirty="0"/>
              <a:t>, </a:t>
            </a:r>
            <a:r>
              <a:rPr lang="en-US" dirty="0"/>
              <a:t>Professor, University of Pennsylvania</a:t>
            </a:r>
            <a:r>
              <a:rPr dirty="0"/>
              <a:t> </a:t>
            </a:r>
          </a:p>
          <a:p>
            <a:pPr>
              <a:lnSpc>
                <a:spcPct val="90000"/>
              </a:lnSpc>
              <a:spcBef>
                <a:spcPts val="1000"/>
              </a:spcBef>
              <a:defRPr sz="16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endParaRPr dirty="0"/>
          </a:p>
        </p:txBody>
      </p:sp>
      <p:sp>
        <p:nvSpPr>
          <p:cNvPr id="135" name="Google Shape;95;p1"/>
          <p:cNvSpPr txBox="1"/>
          <p:nvPr/>
        </p:nvSpPr>
        <p:spPr>
          <a:xfrm>
            <a:off x="576336" y="6270200"/>
            <a:ext cx="2887851" cy="32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lnSpc>
                <a:spcPct val="90000"/>
              </a:lnSpc>
              <a:defRPr sz="15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lvl1pPr>
          </a:lstStyle>
          <a:p>
            <a:r>
              <a:rPr dirty="0"/>
              <a:t>#HRICSRC</a:t>
            </a:r>
          </a:p>
        </p:txBody>
      </p:sp>
      <p:sp>
        <p:nvSpPr>
          <p:cNvPr id="136" name="Google Shape;96;p1"/>
          <p:cNvSpPr txBox="1"/>
          <p:nvPr/>
        </p:nvSpPr>
        <p:spPr>
          <a:xfrm>
            <a:off x="5767933" y="6270200"/>
            <a:ext cx="2887851" cy="3138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r">
              <a:lnSpc>
                <a:spcPct val="90000"/>
              </a:lnSpc>
              <a:defRPr sz="16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lvl1pPr>
          </a:lstStyle>
          <a:p>
            <a:r>
              <a:rPr lang="en-US" dirty="0"/>
              <a:t>https://cvent.me/B8XnNb</a:t>
            </a:r>
            <a:endParaRPr dirty="0"/>
          </a:p>
        </p:txBody>
      </p:sp>
      <p:pic>
        <p:nvPicPr>
          <p:cNvPr id="137" name="Google Shape;97;p1" descr="Google Shape;97;p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719" y="375949"/>
            <a:ext cx="2678948" cy="12188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D0E3E18-88B2-484A-89A3-159D2CD0B8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171FA35-F526-45BB-AAA2-C5E3716C43F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Geometr415 Md BT Medium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Tonya Richardson</cp:lastModifiedBy>
  <cp:revision>52</cp:revision>
  <dcterms:modified xsi:type="dcterms:W3CDTF">2022-10-28T19:08:09Z</dcterms:modified>
</cp:coreProperties>
</file>