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3"/>
  </p:sldMasterIdLst>
  <p:handoutMasterIdLst>
    <p:handoutMasterId r:id="rId5"/>
  </p:handoutMasterIdLst>
  <p:sldIdLst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A60E"/>
    <a:srgbClr val="C1A700"/>
    <a:srgbClr val="000341"/>
    <a:srgbClr val="C1A502"/>
    <a:srgbClr val="0061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3881DC3-C138-4D5E-0963-999B1AE8876D}" v="1" dt="2022-10-28T13:59:52.77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266"/>
    <p:restoredTop sz="96327"/>
  </p:normalViewPr>
  <p:slideViewPr>
    <p:cSldViewPr snapToGrid="0" snapToObjects="1">
      <p:cViewPr varScale="1">
        <p:scale>
          <a:sx n="111" d="100"/>
          <a:sy n="111" d="100"/>
        </p:scale>
        <p:origin x="220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4" d="100"/>
          <a:sy n="84" d="100"/>
        </p:scale>
        <p:origin x="2976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handoutMaster" Target="handoutMasters/handout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ynthia.wilcox" userId="S::cynthia.wilcox_gmail.com#ext#@faseborg.onmicrosoft.com::1372e399-42ca-471d-bf70-031679c3505b" providerId="AD" clId="Web-{D3881DC3-C138-4D5E-0963-999B1AE8876D}"/>
    <pc:docChg chg="modSld">
      <pc:chgData name="cynthia.wilcox" userId="S::cynthia.wilcox_gmail.com#ext#@faseborg.onmicrosoft.com::1372e399-42ca-471d-bf70-031679c3505b" providerId="AD" clId="Web-{D3881DC3-C138-4D5E-0963-999B1AE8876D}" dt="2022-10-28T13:59:52.777" v="0" actId="20577"/>
      <pc:docMkLst>
        <pc:docMk/>
      </pc:docMkLst>
      <pc:sldChg chg="modSp">
        <pc:chgData name="cynthia.wilcox" userId="S::cynthia.wilcox_gmail.com#ext#@faseborg.onmicrosoft.com::1372e399-42ca-471d-bf70-031679c3505b" providerId="AD" clId="Web-{D3881DC3-C138-4D5E-0963-999B1AE8876D}" dt="2022-10-28T13:59:52.777" v="0" actId="20577"/>
        <pc:sldMkLst>
          <pc:docMk/>
          <pc:sldMk cId="4104294037" sldId="259"/>
        </pc:sldMkLst>
        <pc:spChg chg="mod">
          <ac:chgData name="cynthia.wilcox" userId="S::cynthia.wilcox_gmail.com#ext#@faseborg.onmicrosoft.com::1372e399-42ca-471d-bf70-031679c3505b" providerId="AD" clId="Web-{D3881DC3-C138-4D5E-0963-999B1AE8876D}" dt="2022-10-28T13:59:52.777" v="0" actId="20577"/>
          <ac:spMkLst>
            <pc:docMk/>
            <pc:sldMk cId="4104294037" sldId="259"/>
            <ac:spMk id="16" creationId="{BE15BC30-F09B-431B-ACAA-7EF188911507}"/>
          </ac:spMkLst>
        </pc:spChg>
      </pc:sldChg>
    </pc:docChg>
  </pc:docChgLst>
  <pc:docChgLst>
    <pc:chgData name="Tonya Richardson" userId="d1e011cd-acca-4f6c-a537-2616661b3b46" providerId="ADAL" clId="{B583A75E-B2CC-4889-B6D2-D6117087ECDD}"/>
    <pc:docChg chg="modSld">
      <pc:chgData name="Tonya Richardson" userId="d1e011cd-acca-4f6c-a537-2616661b3b46" providerId="ADAL" clId="{B583A75E-B2CC-4889-B6D2-D6117087ECDD}" dt="2022-09-29T18:40:41.658" v="331" actId="20577"/>
      <pc:docMkLst>
        <pc:docMk/>
      </pc:docMkLst>
      <pc:sldChg chg="modSp mod">
        <pc:chgData name="Tonya Richardson" userId="d1e011cd-acca-4f6c-a537-2616661b3b46" providerId="ADAL" clId="{B583A75E-B2CC-4889-B6D2-D6117087ECDD}" dt="2022-09-29T18:40:41.658" v="331" actId="20577"/>
        <pc:sldMkLst>
          <pc:docMk/>
          <pc:sldMk cId="4104294037" sldId="259"/>
        </pc:sldMkLst>
        <pc:spChg chg="mod">
          <ac:chgData name="Tonya Richardson" userId="d1e011cd-acca-4f6c-a537-2616661b3b46" providerId="ADAL" clId="{B583A75E-B2CC-4889-B6D2-D6117087ECDD}" dt="2022-09-29T15:45:45.166" v="1" actId="20577"/>
          <ac:spMkLst>
            <pc:docMk/>
            <pc:sldMk cId="4104294037" sldId="259"/>
            <ac:spMk id="16" creationId="{BE15BC30-F09B-431B-ACAA-7EF188911507}"/>
          </ac:spMkLst>
        </pc:spChg>
        <pc:spChg chg="mod">
          <ac:chgData name="Tonya Richardson" userId="d1e011cd-acca-4f6c-a537-2616661b3b46" providerId="ADAL" clId="{B583A75E-B2CC-4889-B6D2-D6117087ECDD}" dt="2022-09-29T18:40:41.658" v="331" actId="20577"/>
          <ac:spMkLst>
            <pc:docMk/>
            <pc:sldMk cId="4104294037" sldId="259"/>
            <ac:spMk id="21" creationId="{903C3ED6-DEE9-C747-A529-1CD6554827B7}"/>
          </ac:spMkLst>
        </pc:spChg>
      </pc:sldChg>
    </pc:docChg>
  </pc:docChgLst>
  <pc:docChgLst>
    <pc:chgData name="Tonya Richardson" userId="d1e011cd-acca-4f6c-a537-2616661b3b46" providerId="ADAL" clId="{9D4B393F-F799-4F60-8EC7-079D76EABB9A}"/>
    <pc:docChg chg="modSld">
      <pc:chgData name="Tonya Richardson" userId="d1e011cd-acca-4f6c-a537-2616661b3b46" providerId="ADAL" clId="{9D4B393F-F799-4F60-8EC7-079D76EABB9A}" dt="2022-10-19T15:38:45.641" v="0"/>
      <pc:docMkLst>
        <pc:docMk/>
      </pc:docMkLst>
      <pc:sldChg chg="modSp mod">
        <pc:chgData name="Tonya Richardson" userId="d1e011cd-acca-4f6c-a537-2616661b3b46" providerId="ADAL" clId="{9D4B393F-F799-4F60-8EC7-079D76EABB9A}" dt="2022-10-19T15:38:45.641" v="0"/>
        <pc:sldMkLst>
          <pc:docMk/>
          <pc:sldMk cId="4104294037" sldId="259"/>
        </pc:sldMkLst>
        <pc:spChg chg="mod">
          <ac:chgData name="Tonya Richardson" userId="d1e011cd-acca-4f6c-a537-2616661b3b46" providerId="ADAL" clId="{9D4B393F-F799-4F60-8EC7-079D76EABB9A}" dt="2022-10-19T15:38:45.641" v="0"/>
          <ac:spMkLst>
            <pc:docMk/>
            <pc:sldMk cId="4104294037" sldId="259"/>
            <ac:spMk id="26" creationId="{3E6DE4B3-807B-5648-90CC-3D9579DF3A3E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7BCC07A-B63C-4080-A0B8-8591EDEAA48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4B1F599-F560-40D7-BBA4-CD3B8BA1F23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3F071-E994-452E-88A5-DE0ED2708C3A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9D5830-9BF9-4547-BDED-1CD2CFA8792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775B17-31DE-4F2F-AE63-6B67326671B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FD29C1-D3B6-44EF-B933-A5981AEC8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6218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picture containing logo&#10;&#10;Description automatically generated">
            <a:extLst>
              <a:ext uri="{FF2B5EF4-FFF2-40B4-BE49-F238E27FC236}">
                <a16:creationId xmlns:a16="http://schemas.microsoft.com/office/drawing/2014/main" id="{03997B7C-AD77-C6F7-702F-0A5CB920738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46719" y="375950"/>
            <a:ext cx="2678947" cy="1218857"/>
          </a:xfrm>
          <a:prstGeom prst="rect">
            <a:avLst/>
          </a:prstGeom>
        </p:spPr>
      </p:pic>
      <p:pic>
        <p:nvPicPr>
          <p:cNvPr id="4" name="Picture 3" descr="A picture containing indoor&#10;&#10;Description automatically generated">
            <a:extLst>
              <a:ext uri="{FF2B5EF4-FFF2-40B4-BE49-F238E27FC236}">
                <a16:creationId xmlns:a16="http://schemas.microsoft.com/office/drawing/2014/main" id="{7DC8B53A-6A09-AF17-A412-8F0D82565F9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9121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861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922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E919D47-B1C0-E94C-9F92-F8DECC530E9B}"/>
              </a:ext>
            </a:extLst>
          </p:cNvPr>
          <p:cNvSpPr/>
          <p:nvPr userDrawn="1"/>
        </p:nvSpPr>
        <p:spPr>
          <a:xfrm>
            <a:off x="0" y="3895376"/>
            <a:ext cx="9144000" cy="17347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073C722D-AB7E-C046-9A84-923954EEF6B8}"/>
              </a:ext>
            </a:extLst>
          </p:cNvPr>
          <p:cNvSpPr txBox="1">
            <a:spLocks/>
          </p:cNvSpPr>
          <p:nvPr userDrawn="1"/>
        </p:nvSpPr>
        <p:spPr>
          <a:xfrm>
            <a:off x="530612" y="1802974"/>
            <a:ext cx="8082776" cy="196811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1200" b="1" dirty="0">
                <a:solidFill>
                  <a:srgbClr val="0061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CONFERENCE SUMMARY</a:t>
            </a:r>
            <a:b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Launched in 1982, this timely conference provides a “home base” for diverse scientists to review the latest concepts and information about retinoid biology and to assess new developments. 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200" b="1" dirty="0">
                <a:solidFill>
                  <a:srgbClr val="0061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CONFERENCE HIGHLIGHTS</a:t>
            </a:r>
            <a:b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As a part of FASEB’s Science Research Conference Series, it is designed as a multi-day learning experience in a small-group format to foster engagement between researchers at every level of their career. Featured events include networking opportunities, a “Meet the Expert” session with NIH staff, four “Meet the Expert” dinner sessions with speakers of the day, and four “Dinner with a Mentor” events. 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87E20121-95AF-E748-90C7-406B2BD6B2F8}"/>
              </a:ext>
            </a:extLst>
          </p:cNvPr>
          <p:cNvSpPr txBox="1">
            <a:spLocks/>
          </p:cNvSpPr>
          <p:nvPr userDrawn="1"/>
        </p:nvSpPr>
        <p:spPr>
          <a:xfrm>
            <a:off x="2262769" y="6281854"/>
            <a:ext cx="6447263" cy="3068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b="1" dirty="0">
                <a:solidFill>
                  <a:srgbClr val="0003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#Retinoids21          </a:t>
            </a:r>
            <a:r>
              <a:rPr lang="en-US" sz="1200" b="1" dirty="0" err="1">
                <a:solidFill>
                  <a:srgbClr val="0003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src.faseb.org</a:t>
            </a:r>
            <a:r>
              <a:rPr lang="en-US" sz="1200" b="1" dirty="0">
                <a:solidFill>
                  <a:srgbClr val="0003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/retinoids</a:t>
            </a:r>
            <a:endParaRPr lang="en-US" sz="1200" dirty="0">
              <a:solidFill>
                <a:srgbClr val="00034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 descr="Logo&#10;&#10;Description automatically generated">
            <a:extLst>
              <a:ext uri="{FF2B5EF4-FFF2-40B4-BE49-F238E27FC236}">
                <a16:creationId xmlns:a16="http://schemas.microsoft.com/office/drawing/2014/main" id="{62080DDA-80EB-834A-8CD9-D1575A4E4C3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0612" y="5979610"/>
            <a:ext cx="2078225" cy="609135"/>
          </a:xfrm>
          <a:prstGeom prst="rect">
            <a:avLst/>
          </a:prstGeom>
        </p:spPr>
      </p:pic>
      <p:pic>
        <p:nvPicPr>
          <p:cNvPr id="11" name="Picture 10" descr="A picture containing fish&#10;&#10;Description automatically generated">
            <a:extLst>
              <a:ext uri="{FF2B5EF4-FFF2-40B4-BE49-F238E27FC236}">
                <a16:creationId xmlns:a16="http://schemas.microsoft.com/office/drawing/2014/main" id="{1431DC0D-53DB-EC47-81FA-1FF4C73C17E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9144000" cy="14732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92470B14-2D44-514D-BFC9-84C9CD749560}"/>
              </a:ext>
            </a:extLst>
          </p:cNvPr>
          <p:cNvSpPr/>
          <p:nvPr userDrawn="1"/>
        </p:nvSpPr>
        <p:spPr>
          <a:xfrm>
            <a:off x="0" y="6713034"/>
            <a:ext cx="9144000" cy="144966"/>
          </a:xfrm>
          <a:prstGeom prst="rect">
            <a:avLst/>
          </a:prstGeom>
          <a:solidFill>
            <a:srgbClr val="0003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D75272F1-F62C-724F-9A7B-CD008F876EE2}"/>
              </a:ext>
            </a:extLst>
          </p:cNvPr>
          <p:cNvSpPr txBox="1">
            <a:spLocks/>
          </p:cNvSpPr>
          <p:nvPr userDrawn="1"/>
        </p:nvSpPr>
        <p:spPr>
          <a:xfrm>
            <a:off x="530612" y="4007257"/>
            <a:ext cx="2710676" cy="3231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</a:pPr>
            <a:r>
              <a:rPr lang="en-US" sz="1200" b="1" dirty="0">
                <a:solidFill>
                  <a:srgbClr val="0061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ORGANIZER INFORMATION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DD8BAD37-5CE4-854E-B481-0F7718826CAF}"/>
              </a:ext>
            </a:extLst>
          </p:cNvPr>
          <p:cNvSpPr txBox="1">
            <a:spLocks/>
          </p:cNvSpPr>
          <p:nvPr userDrawn="1"/>
        </p:nvSpPr>
        <p:spPr>
          <a:xfrm>
            <a:off x="1680116" y="4433345"/>
            <a:ext cx="3204118" cy="14732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Maureen Kane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, PhD, Professor, Associate Professor, Pharmaceutical Sciences, and Executive Director, Mass Spectrometry Center, University of Maryland School of Pharmacy, Baltimore, USA</a:t>
            </a:r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5CFC82C9-ECB7-E244-AA2B-2D2B20729190}"/>
              </a:ext>
            </a:extLst>
          </p:cNvPr>
          <p:cNvSpPr txBox="1">
            <a:spLocks/>
          </p:cNvSpPr>
          <p:nvPr userDrawn="1"/>
        </p:nvSpPr>
        <p:spPr>
          <a:xfrm>
            <a:off x="5813502" y="4458241"/>
            <a:ext cx="2703242" cy="10902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Alexander Moise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, PhD, Associate Professor, Medical Sciences Division, Northern Ontario School of Medicine, Sudbury, Canada</a:t>
            </a:r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05F9160B-9B9A-B842-8D0D-2946C4C336A5}"/>
              </a:ext>
            </a:extLst>
          </p:cNvPr>
          <p:cNvSpPr txBox="1">
            <a:spLocks/>
          </p:cNvSpPr>
          <p:nvPr userDrawn="1"/>
        </p:nvSpPr>
        <p:spPr>
          <a:xfrm>
            <a:off x="5010615" y="449882"/>
            <a:ext cx="3766324" cy="9777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5th International</a:t>
            </a:r>
            <a:b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Conference on Retinoids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1400" b="1" dirty="0">
                <a:solidFill>
                  <a:srgbClr val="C1A5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JUNE 6 – 11, 2021</a:t>
            </a:r>
            <a:endParaRPr lang="en-US" sz="1400" dirty="0">
              <a:solidFill>
                <a:srgbClr val="C1A50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8500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512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927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195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143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697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999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670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595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487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6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ubtitle 2">
            <a:extLst>
              <a:ext uri="{FF2B5EF4-FFF2-40B4-BE49-F238E27FC236}">
                <a16:creationId xmlns:a16="http://schemas.microsoft.com/office/drawing/2014/main" id="{BE15BC30-F09B-431B-ACAA-7EF188911507}"/>
              </a:ext>
            </a:extLst>
          </p:cNvPr>
          <p:cNvSpPr txBox="1">
            <a:spLocks/>
          </p:cNvSpPr>
          <p:nvPr/>
        </p:nvSpPr>
        <p:spPr>
          <a:xfrm>
            <a:off x="530612" y="3141918"/>
            <a:ext cx="8082776" cy="77141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1800">
                <a:solidFill>
                  <a:schemeClr val="bg1"/>
                </a:solidFill>
                <a:latin typeface="Geometr415 Md BT Medium"/>
              </a:rPr>
              <a:t>July 16–20, 2023</a:t>
            </a:r>
            <a:br>
              <a:rPr lang="en-US" sz="1800" dirty="0">
                <a:latin typeface="Geometr415 Md BT Medium" panose="020B0602020204020303" pitchFamily="34" charset="0"/>
              </a:rPr>
            </a:br>
            <a:r>
              <a:rPr lang="en-US" sz="1800" dirty="0">
                <a:solidFill>
                  <a:schemeClr val="bg1"/>
                </a:solidFill>
                <a:latin typeface="Geometr415 Md BT Medium"/>
              </a:rPr>
              <a:t>The Southbridge Hotel &amp; Conference Center | Southbridge, MA</a:t>
            </a:r>
          </a:p>
        </p:txBody>
      </p:sp>
      <p:sp>
        <p:nvSpPr>
          <p:cNvPr id="17" name="Subtitle 2">
            <a:extLst>
              <a:ext uri="{FF2B5EF4-FFF2-40B4-BE49-F238E27FC236}">
                <a16:creationId xmlns:a16="http://schemas.microsoft.com/office/drawing/2014/main" id="{11815A4A-50ED-4941-995E-3F8BF8C71C5E}"/>
              </a:ext>
            </a:extLst>
          </p:cNvPr>
          <p:cNvSpPr txBox="1">
            <a:spLocks/>
          </p:cNvSpPr>
          <p:nvPr/>
        </p:nvSpPr>
        <p:spPr>
          <a:xfrm>
            <a:off x="530612" y="1791205"/>
            <a:ext cx="8170874" cy="8497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The Helicases and Nucleic Acid-based Machines Conference: Structure, Mechanism, Regulation and Roles in Human Diseases</a:t>
            </a:r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903C3ED6-DEE9-C747-A529-1CD6554827B7}"/>
              </a:ext>
            </a:extLst>
          </p:cNvPr>
          <p:cNvSpPr txBox="1">
            <a:spLocks/>
          </p:cNvSpPr>
          <p:nvPr/>
        </p:nvSpPr>
        <p:spPr>
          <a:xfrm>
            <a:off x="530612" y="4171832"/>
            <a:ext cx="8613388" cy="19460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Organized By: </a:t>
            </a:r>
          </a:p>
          <a:p>
            <a:pPr marL="0" indent="0">
              <a:buNone/>
            </a:pPr>
            <a:r>
              <a:rPr lang="en-US" sz="1600" b="1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Elizabeth Tran, PhD, </a:t>
            </a:r>
            <a:r>
              <a:rPr lang="en-US" sz="16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Purdue University </a:t>
            </a:r>
          </a:p>
          <a:p>
            <a:pPr marL="0" indent="0">
              <a:buNone/>
            </a:pPr>
            <a:r>
              <a:rPr lang="en-US" sz="1600" b="1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Michael </a:t>
            </a:r>
            <a:r>
              <a:rPr lang="en-US" sz="1600" b="1" dirty="0" err="1">
                <a:solidFill>
                  <a:schemeClr val="bg1"/>
                </a:solidFill>
                <a:latin typeface="GEOMETR415 MD BT MEDIUM" panose="020B0602020204020303" pitchFamily="34" charset="0"/>
              </a:rPr>
              <a:t>Trakselis</a:t>
            </a:r>
            <a:r>
              <a:rPr lang="en-US" sz="1600" b="1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, PhD, </a:t>
            </a:r>
            <a:r>
              <a:rPr lang="en-US" sz="16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Baylor University </a:t>
            </a:r>
          </a:p>
          <a:p>
            <a:pPr marL="0" indent="0">
              <a:buNone/>
            </a:pPr>
            <a:r>
              <a:rPr lang="en-US" sz="1600" b="1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Katrin </a:t>
            </a:r>
            <a:r>
              <a:rPr lang="en-US" sz="1600" b="1" dirty="0" err="1">
                <a:solidFill>
                  <a:schemeClr val="bg1"/>
                </a:solidFill>
                <a:latin typeface="GEOMETR415 MD BT MEDIUM" panose="020B0602020204020303" pitchFamily="34" charset="0"/>
              </a:rPr>
              <a:t>Paeschke</a:t>
            </a:r>
            <a:r>
              <a:rPr lang="en-US" sz="1600" b="1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, PhD, </a:t>
            </a:r>
            <a:r>
              <a:rPr lang="en-US" sz="16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University Hospital Bonn</a:t>
            </a:r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D32FA6D7-7DAE-9E48-9B93-B46665D0DFDA}"/>
              </a:ext>
            </a:extLst>
          </p:cNvPr>
          <p:cNvSpPr txBox="1">
            <a:spLocks/>
          </p:cNvSpPr>
          <p:nvPr/>
        </p:nvSpPr>
        <p:spPr>
          <a:xfrm>
            <a:off x="530612" y="6270201"/>
            <a:ext cx="2979278" cy="3681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5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#HNASRC</a:t>
            </a:r>
          </a:p>
        </p:txBody>
      </p:sp>
      <p:sp>
        <p:nvSpPr>
          <p:cNvPr id="26" name="Subtitle 2">
            <a:extLst>
              <a:ext uri="{FF2B5EF4-FFF2-40B4-BE49-F238E27FC236}">
                <a16:creationId xmlns:a16="http://schemas.microsoft.com/office/drawing/2014/main" id="{3E6DE4B3-807B-5648-90CC-3D9579DF3A3E}"/>
              </a:ext>
            </a:extLst>
          </p:cNvPr>
          <p:cNvSpPr txBox="1">
            <a:spLocks/>
          </p:cNvSpPr>
          <p:nvPr/>
        </p:nvSpPr>
        <p:spPr>
          <a:xfrm>
            <a:off x="5722208" y="6270201"/>
            <a:ext cx="2979278" cy="3681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b">
              <a:buNone/>
            </a:pPr>
            <a:r>
              <a:rPr lang="en-US" sz="1600" dirty="0">
                <a:solidFill>
                  <a:schemeClr val="bg1"/>
                </a:solidFill>
                <a:latin typeface="NeuzeitGro" pitchFamily="2" charset="77"/>
              </a:rPr>
              <a:t>https://cvent.me/l5Xa1B</a:t>
            </a:r>
          </a:p>
        </p:txBody>
      </p:sp>
      <p:pic>
        <p:nvPicPr>
          <p:cNvPr id="2" name="Picture 1" descr="A picture containing logo&#10;&#10;Description automatically generated">
            <a:extLst>
              <a:ext uri="{FF2B5EF4-FFF2-40B4-BE49-F238E27FC236}">
                <a16:creationId xmlns:a16="http://schemas.microsoft.com/office/drawing/2014/main" id="{616A2A47-06D9-A82A-030B-4F914ED84D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719" y="375950"/>
            <a:ext cx="2678947" cy="1218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42940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41548692D37149AB2D54A8A18CAADD" ma:contentTypeVersion="16" ma:contentTypeDescription="Create a new document." ma:contentTypeScope="" ma:versionID="66923d09c0f5d803ce1af9b1bc1fcf69">
  <xsd:schema xmlns:xsd="http://www.w3.org/2001/XMLSchema" xmlns:xs="http://www.w3.org/2001/XMLSchema" xmlns:p="http://schemas.microsoft.com/office/2006/metadata/properties" xmlns:ns2="aae5d8f4-8940-426e-8eb0-5ae068ad4266" xmlns:ns3="19481585-9af8-4d00-b2bf-e09dcefbd695" targetNamespace="http://schemas.microsoft.com/office/2006/metadata/properties" ma:root="true" ma:fieldsID="9b9dc918a9cd2230ca15708fef0a63f7" ns2:_="" ns3:_="">
    <xsd:import namespace="aae5d8f4-8940-426e-8eb0-5ae068ad4266"/>
    <xsd:import namespace="19481585-9af8-4d00-b2bf-e09dcefbd69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e5d8f4-8940-426e-8eb0-5ae068ad42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1d3d7a5-63eb-4721-90e8-d8feae55945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481585-9af8-4d00-b2bf-e09dcefbd69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9500302-657d-4e07-8d90-29dc954f1aee}" ma:internalName="TaxCatchAll" ma:showField="CatchAllData" ma:web="19481585-9af8-4d00-b2bf-e09dcefbd69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336192A-34A6-4B51-81B8-932A788BA76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F17D2B2-B16E-4F1C-BD9B-B33D4439377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ae5d8f4-8940-426e-8eb0-5ae068ad4266"/>
    <ds:schemaRef ds:uri="19481585-9af8-4d00-b2bf-e09dcefbd69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282</TotalTime>
  <Words>67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Tanja Bos</dc:creator>
  <cp:lastModifiedBy>Tonya Richardson</cp:lastModifiedBy>
  <cp:revision>37</cp:revision>
  <dcterms:created xsi:type="dcterms:W3CDTF">2020-11-05T16:13:28Z</dcterms:created>
  <dcterms:modified xsi:type="dcterms:W3CDTF">2022-10-28T13:59:53Z</dcterms:modified>
</cp:coreProperties>
</file>