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71CADD-BB17-18C0-8DA0-EE962CE5C08B}" v="3" dt="2022-10-28T14:03:06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C070079A-C06C-4290-A2D9-3661DDC51DBE}"/>
    <pc:docChg chg="custSel modSld">
      <pc:chgData name="Tonya Richardson" userId="d1e011cd-acca-4f6c-a537-2616661b3b46" providerId="ADAL" clId="{C070079A-C06C-4290-A2D9-3661DDC51DBE}" dt="2022-09-29T18:40:57.701" v="204" actId="20577"/>
      <pc:docMkLst>
        <pc:docMk/>
      </pc:docMkLst>
      <pc:sldChg chg="modSp mod">
        <pc:chgData name="Tonya Richardson" userId="d1e011cd-acca-4f6c-a537-2616661b3b46" providerId="ADAL" clId="{C070079A-C06C-4290-A2D9-3661DDC51DBE}" dt="2022-09-29T18:40:57.701" v="204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C070079A-C06C-4290-A2D9-3661DDC51DBE}" dt="2022-09-29T17:55:23.203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C070079A-C06C-4290-A2D9-3661DDC51DBE}" dt="2022-09-29T18:40:57.701" v="204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309B9A62-4772-4684-B60A-C3E4F237BC6D}"/>
    <pc:docChg chg="modSld">
      <pc:chgData name="Tonya Richardson" userId="d1e011cd-acca-4f6c-a537-2616661b3b46" providerId="ADAL" clId="{309B9A62-4772-4684-B60A-C3E4F237BC6D}" dt="2022-10-19T15:40:46.502" v="0"/>
      <pc:docMkLst>
        <pc:docMk/>
      </pc:docMkLst>
      <pc:sldChg chg="modSp mod">
        <pc:chgData name="Tonya Richardson" userId="d1e011cd-acca-4f6c-a537-2616661b3b46" providerId="ADAL" clId="{309B9A62-4772-4684-B60A-C3E4F237BC6D}" dt="2022-10-19T15:40:46.502" v="0"/>
        <pc:sldMkLst>
          <pc:docMk/>
          <pc:sldMk cId="4104294037" sldId="259"/>
        </pc:sldMkLst>
        <pc:spChg chg="mod">
          <ac:chgData name="Tonya Richardson" userId="d1e011cd-acca-4f6c-a537-2616661b3b46" providerId="ADAL" clId="{309B9A62-4772-4684-B60A-C3E4F237BC6D}" dt="2022-10-19T15:40:46.502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C871CADD-BB17-18C0-8DA0-EE962CE5C08B}"/>
    <pc:docChg chg="modSld">
      <pc:chgData name="cynthia.wilcox" userId="S::cynthia.wilcox_gmail.com#ext#@faseborg.onmicrosoft.com::1372e399-42ca-471d-bf70-031679c3505b" providerId="AD" clId="Web-{C871CADD-BB17-18C0-8DA0-EE962CE5C08B}" dt="2022-10-28T14:03:00.868" v="1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C871CADD-BB17-18C0-8DA0-EE962CE5C08B}" dt="2022-10-28T14:03:00.868" v="1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C871CADD-BB17-18C0-8DA0-EE962CE5C08B}" dt="2022-10-28T14:03:00.868" v="1" actId="20577"/>
          <ac:spMkLst>
            <pc:docMk/>
            <pc:sldMk cId="4104294037" sldId="259"/>
            <ac:spMk id="16" creationId="{BE15BC30-F09B-431B-ACAA-7EF18891150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DAE3359-8D16-79B0-DF2D-F184DA8D97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August 6–11,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 Southbridge Hotel &amp; Conference Center | Southbridge, MA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216059"/>
            <a:ext cx="9001014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Hematologic Malignancies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4008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Britta Will,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Albert Einstein College of Medicine 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Alejandro Gutierrez, MD,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Boston Children’s Hospital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#HMCSRC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>
                <a:solidFill>
                  <a:schemeClr val="bg1"/>
                </a:solidFill>
                <a:latin typeface="NeuzeitGro" pitchFamily="2" charset="77"/>
              </a:rPr>
              <a:t>https://cvent.me/K7ZLxl</a:t>
            </a:r>
            <a:endParaRPr lang="en-US" sz="1600" dirty="0">
              <a:solidFill>
                <a:schemeClr val="bg1"/>
              </a:solidFill>
              <a:latin typeface="NeuzeitGro" pitchFamily="2" charset="77"/>
            </a:endParaRP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19C4A6-EEAE-4BD8-837B-1DCE3157B6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672F17-712C-4671-B4A5-FF10203806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49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40</cp:revision>
  <dcterms:created xsi:type="dcterms:W3CDTF">2020-11-05T16:13:28Z</dcterms:created>
  <dcterms:modified xsi:type="dcterms:W3CDTF">2022-10-28T14:03:08Z</dcterms:modified>
</cp:coreProperties>
</file>