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3BAAA5-069B-E5F7-56AB-D4C6C6C0D2B4}" v="10" dt="2022-10-28T14:23:48.4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2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a Richardson" userId="d1e011cd-acca-4f6c-a537-2616661b3b46" providerId="ADAL" clId="{7C8DFE74-1994-4E41-AB66-0BB3D24D22A7}"/>
    <pc:docChg chg="modSld">
      <pc:chgData name="Tonya Richardson" userId="d1e011cd-acca-4f6c-a537-2616661b3b46" providerId="ADAL" clId="{7C8DFE74-1994-4E41-AB66-0BB3D24D22A7}" dt="2022-09-29T21:26:25.341" v="334" actId="20577"/>
      <pc:docMkLst>
        <pc:docMk/>
      </pc:docMkLst>
      <pc:sldChg chg="modSp mod">
        <pc:chgData name="Tonya Richardson" userId="d1e011cd-acca-4f6c-a537-2616661b3b46" providerId="ADAL" clId="{7C8DFE74-1994-4E41-AB66-0BB3D24D22A7}" dt="2022-09-29T21:26:25.341" v="334" actId="20577"/>
        <pc:sldMkLst>
          <pc:docMk/>
          <pc:sldMk cId="4104294037" sldId="259"/>
        </pc:sldMkLst>
        <pc:spChg chg="mod">
          <ac:chgData name="Tonya Richardson" userId="d1e011cd-acca-4f6c-a537-2616661b3b46" providerId="ADAL" clId="{7C8DFE74-1994-4E41-AB66-0BB3D24D22A7}" dt="2022-09-29T21:15:36.237" v="1" actId="20577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7C8DFE74-1994-4E41-AB66-0BB3D24D22A7}" dt="2022-09-29T21:26:25.341" v="334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cynthia.wilcox" userId="S::cynthia.wilcox_gmail.com#ext#@faseborg.onmicrosoft.com::1372e399-42ca-471d-bf70-031679c3505b" providerId="AD" clId="Web-{8C3BAAA5-069B-E5F7-56AB-D4C6C6C0D2B4}"/>
    <pc:docChg chg="modSld">
      <pc:chgData name="cynthia.wilcox" userId="S::cynthia.wilcox_gmail.com#ext#@faseborg.onmicrosoft.com::1372e399-42ca-471d-bf70-031679c3505b" providerId="AD" clId="Web-{8C3BAAA5-069B-E5F7-56AB-D4C6C6C0D2B4}" dt="2022-10-28T14:23:48.097" v="8" actId="20577"/>
      <pc:docMkLst>
        <pc:docMk/>
      </pc:docMkLst>
      <pc:sldChg chg="modSp">
        <pc:chgData name="cynthia.wilcox" userId="S::cynthia.wilcox_gmail.com#ext#@faseborg.onmicrosoft.com::1372e399-42ca-471d-bf70-031679c3505b" providerId="AD" clId="Web-{8C3BAAA5-069B-E5F7-56AB-D4C6C6C0D2B4}" dt="2022-10-28T14:23:48.097" v="8" actId="20577"/>
        <pc:sldMkLst>
          <pc:docMk/>
          <pc:sldMk cId="4104294037" sldId="259"/>
        </pc:sldMkLst>
        <pc:spChg chg="mod">
          <ac:chgData name="cynthia.wilcox" userId="S::cynthia.wilcox_gmail.com#ext#@faseborg.onmicrosoft.com::1372e399-42ca-471d-bf70-031679c3505b" providerId="AD" clId="Web-{8C3BAAA5-069B-E5F7-56AB-D4C6C6C0D2B4}" dt="2022-10-28T14:23:41.269" v="7" actId="20577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cynthia.wilcox" userId="S::cynthia.wilcox_gmail.com#ext#@faseborg.onmicrosoft.com::1372e399-42ca-471d-bf70-031679c3505b" providerId="AD" clId="Web-{8C3BAAA5-069B-E5F7-56AB-D4C6C6C0D2B4}" dt="2022-10-28T14:23:48.097" v="8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Tonya Richardson" userId="d1e011cd-acca-4f6c-a537-2616661b3b46" providerId="ADAL" clId="{5B5DFC6C-7616-49A9-8277-95EE3725C84B}"/>
    <pc:docChg chg="undo custSel modSld">
      <pc:chgData name="Tonya Richardson" userId="d1e011cd-acca-4f6c-a537-2616661b3b46" providerId="ADAL" clId="{5B5DFC6C-7616-49A9-8277-95EE3725C84B}" dt="2022-10-28T19:16:20.971" v="7" actId="20577"/>
      <pc:docMkLst>
        <pc:docMk/>
      </pc:docMkLst>
      <pc:sldChg chg="modSp mod">
        <pc:chgData name="Tonya Richardson" userId="d1e011cd-acca-4f6c-a537-2616661b3b46" providerId="ADAL" clId="{5B5DFC6C-7616-49A9-8277-95EE3725C84B}" dt="2022-10-28T19:16:20.971" v="7" actId="20577"/>
        <pc:sldMkLst>
          <pc:docMk/>
          <pc:sldMk cId="4104294037" sldId="259"/>
        </pc:sldMkLst>
        <pc:spChg chg="mod">
          <ac:chgData name="Tonya Richardson" userId="d1e011cd-acca-4f6c-a537-2616661b3b46" providerId="ADAL" clId="{5B5DFC6C-7616-49A9-8277-95EE3725C84B}" dt="2022-10-28T19:16:20.971" v="7" actId="20577"/>
          <ac:spMkLst>
            <pc:docMk/>
            <pc:sldMk cId="4104294037" sldId="259"/>
            <ac:spMk id="21" creationId="{903C3ED6-DEE9-C747-A529-1CD6554827B7}"/>
          </ac:spMkLst>
        </pc:spChg>
        <pc:spChg chg="mod">
          <ac:chgData name="Tonya Richardson" userId="d1e011cd-acca-4f6c-a537-2616661b3b46" providerId="ADAL" clId="{5B5DFC6C-7616-49A9-8277-95EE3725C84B}" dt="2022-10-19T15:57:57.153" v="2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739F3B8-D948-3AEE-6CF8-18A17B76459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30612" y="3141918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Geometr415 Md BT Medium"/>
              </a:rPr>
              <a:t>June 25–30, 2023</a:t>
            </a:r>
            <a:br>
              <a:rPr lang="en-US" sz="1800" dirty="0">
                <a:latin typeface="Geometr415 Md BT Medium" panose="020B06020202040203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Geometr415 Md BT Medium"/>
              </a:rPr>
              <a:t>The Steamboat Grand | Steamboat Springs, CO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2" y="2216059"/>
            <a:ext cx="8170874" cy="849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Intestinal Lipid Metabolism Conference: </a:t>
            </a:r>
            <a:b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In Health and Disease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4171832"/>
            <a:ext cx="8613388" cy="19460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 </a:t>
            </a:r>
          </a:p>
          <a:p>
            <a:pPr marL="0" indent="0">
              <a:buNone/>
            </a:pPr>
            <a:r>
              <a:rPr lang="en-US" sz="1600" b="1">
                <a:solidFill>
                  <a:schemeClr val="bg1"/>
                </a:solidFill>
                <a:latin typeface="GEOMETR415 MD BT MEDIUM" panose="020B0602020204020303" pitchFamily="34" charset="0"/>
              </a:rPr>
              <a:t>Eric 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Yen, 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of Wisconsin-Madison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Steven Farber,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Carnegie Institute for Science 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2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#ILMSRC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722208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 dirty="0">
                <a:solidFill>
                  <a:schemeClr val="bg1"/>
                </a:solidFill>
                <a:latin typeface="NeuzeitGro" pitchFamily="2" charset="77"/>
              </a:rPr>
              <a:t>https://cvent.me/alm0Lv</a:t>
            </a:r>
          </a:p>
        </p:txBody>
      </p:sp>
      <p:pic>
        <p:nvPicPr>
          <p:cNvPr id="2" name="Picture 1" descr="A picture containing logo&#10;&#10;Description automatically generated">
            <a:extLst>
              <a:ext uri="{FF2B5EF4-FFF2-40B4-BE49-F238E27FC236}">
                <a16:creationId xmlns:a16="http://schemas.microsoft.com/office/drawing/2014/main" id="{616A2A47-06D9-A82A-030B-4F914ED84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39AD9D-B53F-4924-9F41-9274C833BC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FF4D6DE-ACDB-486C-A325-8BC0174562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</TotalTime>
  <Words>53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GEOMETR415 MD BT MEDIUM</vt:lpstr>
      <vt:lpstr>GEOMETR415 MD BT MEDIUM</vt:lpstr>
      <vt:lpstr>NeuzeitGro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36</cp:revision>
  <dcterms:created xsi:type="dcterms:W3CDTF">2020-11-05T16:13:28Z</dcterms:created>
  <dcterms:modified xsi:type="dcterms:W3CDTF">2022-10-28T19:16:23Z</dcterms:modified>
</cp:coreProperties>
</file>