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60" d="100"/>
          <a:sy n="60" d="100"/>
        </p:scale>
        <p:origin x="17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ynthia.wilcox" userId="S::cynthia.wilcox_gmail.com#ext#@faseborg.onmicrosoft.com::1372e399-42ca-471d-bf70-031679c3505b" providerId="AD" clId="Web-{5AB7D03A-230D-C00C-16DF-1D63429A75CC}"/>
    <pc:docChg chg="modSld">
      <pc:chgData name="cynthia.wilcox" userId="S::cynthia.wilcox_gmail.com#ext#@faseborg.onmicrosoft.com::1372e399-42ca-471d-bf70-031679c3505b" providerId="AD" clId="Web-{5AB7D03A-230D-C00C-16DF-1D63429A75CC}" dt="2022-10-28T16:09:46.003" v="0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5AB7D03A-230D-C00C-16DF-1D63429A75CC}" dt="2022-10-28T16:09:46.003" v="0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5AB7D03A-230D-C00C-16DF-1D63429A75CC}" dt="2022-10-28T16:09:46.003" v="0" actId="20577"/>
          <ac:spMkLst>
            <pc:docMk/>
            <pc:sldMk cId="4104294037" sldId="259"/>
            <ac:spMk id="16" creationId="{BE15BC30-F09B-431B-ACAA-7EF188911507}"/>
          </ac:spMkLst>
        </pc:spChg>
      </pc:sldChg>
    </pc:docChg>
  </pc:docChgLst>
  <pc:docChgLst>
    <pc:chgData name="Tonya Richardson" userId="d1e011cd-acca-4f6c-a537-2616661b3b46" providerId="ADAL" clId="{41A00938-4AD3-4BA2-8887-7E9DDBCD00C1}"/>
    <pc:docChg chg="modSld">
      <pc:chgData name="Tonya Richardson" userId="d1e011cd-acca-4f6c-a537-2616661b3b46" providerId="ADAL" clId="{41A00938-4AD3-4BA2-8887-7E9DDBCD00C1}" dt="2022-10-19T16:05:51.324" v="0"/>
      <pc:docMkLst>
        <pc:docMk/>
      </pc:docMkLst>
      <pc:sldChg chg="modSp mod">
        <pc:chgData name="Tonya Richardson" userId="d1e011cd-acca-4f6c-a537-2616661b3b46" providerId="ADAL" clId="{41A00938-4AD3-4BA2-8887-7E9DDBCD00C1}" dt="2022-10-19T16:05:51.324" v="0"/>
        <pc:sldMkLst>
          <pc:docMk/>
          <pc:sldMk cId="4104294037" sldId="259"/>
        </pc:sldMkLst>
        <pc:spChg chg="mod">
          <ac:chgData name="Tonya Richardson" userId="d1e011cd-acca-4f6c-a537-2616661b3b46" providerId="ADAL" clId="{41A00938-4AD3-4BA2-8887-7E9DDBCD00C1}" dt="2022-10-19T16:05:51.324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Tonya Richardson" userId="d1e011cd-acca-4f6c-a537-2616661b3b46" providerId="ADAL" clId="{9B642E2A-31DE-4D26-8D7E-870462EB214C}"/>
    <pc:docChg chg="modSld">
      <pc:chgData name="Tonya Richardson" userId="d1e011cd-acca-4f6c-a537-2616661b3b46" providerId="ADAL" clId="{9B642E2A-31DE-4D26-8D7E-870462EB214C}" dt="2022-09-30T16:11:29.934" v="206" actId="1076"/>
      <pc:docMkLst>
        <pc:docMk/>
      </pc:docMkLst>
      <pc:sldChg chg="modSp mod">
        <pc:chgData name="Tonya Richardson" userId="d1e011cd-acca-4f6c-a537-2616661b3b46" providerId="ADAL" clId="{9B642E2A-31DE-4D26-8D7E-870462EB214C}" dt="2022-09-30T16:11:29.934" v="206" actId="1076"/>
        <pc:sldMkLst>
          <pc:docMk/>
          <pc:sldMk cId="4104294037" sldId="259"/>
        </pc:sldMkLst>
        <pc:spChg chg="mod">
          <ac:chgData name="Tonya Richardson" userId="d1e011cd-acca-4f6c-a537-2616661b3b46" providerId="ADAL" clId="{9B642E2A-31DE-4D26-8D7E-870462EB214C}" dt="2022-09-30T16:11:29.934" v="206" actId="1076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9B642E2A-31DE-4D26-8D7E-870462EB214C}" dt="2022-09-30T16:11:25.820" v="205" actId="1076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Brandon Corbett" userId="0d045a46-7809-46eb-af79-323809ff12bc" providerId="ADAL" clId="{8DCB0E2F-0005-4979-8316-334A0B9DAE5C}"/>
    <pc:docChg chg="modSld">
      <pc:chgData name="Brandon Corbett" userId="0d045a46-7809-46eb-af79-323809ff12bc" providerId="ADAL" clId="{8DCB0E2F-0005-4979-8316-334A0B9DAE5C}" dt="2023-02-02T17:05:58.199" v="0" actId="20577"/>
      <pc:docMkLst>
        <pc:docMk/>
      </pc:docMkLst>
      <pc:sldChg chg="modSp mod">
        <pc:chgData name="Brandon Corbett" userId="0d045a46-7809-46eb-af79-323809ff12bc" providerId="ADAL" clId="{8DCB0E2F-0005-4979-8316-334A0B9DAE5C}" dt="2023-02-02T17:05:58.199" v="0" actId="20577"/>
        <pc:sldMkLst>
          <pc:docMk/>
          <pc:sldMk cId="4104294037" sldId="259"/>
        </pc:sldMkLst>
        <pc:spChg chg="mod">
          <ac:chgData name="Brandon Corbett" userId="0d045a46-7809-46eb-af79-323809ff12bc" providerId="ADAL" clId="{8DCB0E2F-0005-4979-8316-334A0B9DAE5C}" dt="2023-02-02T17:05:58.199" v="0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3" name="Picture 2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AA277A91-6FFB-ABFD-84C3-5003DA7D3D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38187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>
                <a:solidFill>
                  <a:schemeClr val="bg1"/>
                </a:solidFill>
                <a:latin typeface="Geometr415 Md BT Medium"/>
              </a:rPr>
              <a:t>July 9–13, 2023</a:t>
            </a:r>
            <a:br>
              <a:rPr lang="en-US" sz="1800" dirty="0">
                <a:latin typeface="Geometr415 Md BT Medium" panose="020B0602020204020303" pitchFamily="34" charset="0"/>
              </a:rPr>
            </a:br>
            <a:r>
              <a:rPr lang="en-US" sz="1800">
                <a:solidFill>
                  <a:schemeClr val="bg1"/>
                </a:solidFill>
                <a:latin typeface="Geometr415 Md BT Medium"/>
              </a:rPr>
              <a:t>Southbridge Hotel &amp; Conference Center | Southbridge, MA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356253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Microbial Pathogenesis Conference: Mechanisms of Infectious Disease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38615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Kenneth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Campellone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 Connecticut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Carolyn Coyne,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Duke University 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#MPCSRC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https://cvent.me/88K0Qy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778FA1-DE57-46FC-AB34-7425E8A42F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1DE37D3-F7DD-4AFF-AAA7-76E5CDE2F6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50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GEOMETR415 MD BT MEDIUM</vt:lpstr>
      <vt:lpstr>GEOMETR415 MD BT MEDIUM</vt:lpstr>
      <vt:lpstr>NeuzeitGro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Brandon Corbett</cp:lastModifiedBy>
  <cp:revision>36</cp:revision>
  <dcterms:created xsi:type="dcterms:W3CDTF">2020-11-05T16:13:28Z</dcterms:created>
  <dcterms:modified xsi:type="dcterms:W3CDTF">2023-02-02T17:06:02Z</dcterms:modified>
</cp:coreProperties>
</file>