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handoutMasterIdLst>
    <p:handoutMasterId r:id="rId5"/>
  </p:handoutMasterIdLst>
  <p:sldIdLst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2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a Richardson" userId="d1e011cd-acca-4f6c-a537-2616661b3b46" providerId="ADAL" clId="{6B467589-AA4B-4BF4-8CC1-47FE2DBA58BA}"/>
    <pc:docChg chg="custSel modSld">
      <pc:chgData name="Tonya Richardson" userId="d1e011cd-acca-4f6c-a537-2616661b3b46" providerId="ADAL" clId="{6B467589-AA4B-4BF4-8CC1-47FE2DBA58BA}" dt="2022-09-30T14:40:48.167" v="496" actId="6549"/>
      <pc:docMkLst>
        <pc:docMk/>
      </pc:docMkLst>
      <pc:sldChg chg="modSp mod">
        <pc:chgData name="Tonya Richardson" userId="d1e011cd-acca-4f6c-a537-2616661b3b46" providerId="ADAL" clId="{6B467589-AA4B-4BF4-8CC1-47FE2DBA58BA}" dt="2022-09-30T14:40:48.167" v="496" actId="6549"/>
        <pc:sldMkLst>
          <pc:docMk/>
          <pc:sldMk cId="4104294037" sldId="259"/>
        </pc:sldMkLst>
        <pc:spChg chg="mod">
          <ac:chgData name="Tonya Richardson" userId="d1e011cd-acca-4f6c-a537-2616661b3b46" providerId="ADAL" clId="{6B467589-AA4B-4BF4-8CC1-47FE2DBA58BA}" dt="2022-09-30T14:24:46.819" v="3" actId="20577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6B467589-AA4B-4BF4-8CC1-47FE2DBA58BA}" dt="2022-09-30T14:40:48.167" v="496" actId="6549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Tonya Richardson" userId="d1e011cd-acca-4f6c-a537-2616661b3b46" providerId="ADAL" clId="{CAF597AF-BCAE-4488-B413-263EF880EE3F}"/>
    <pc:docChg chg="modSld">
      <pc:chgData name="Tonya Richardson" userId="d1e011cd-acca-4f6c-a537-2616661b3b46" providerId="ADAL" clId="{CAF597AF-BCAE-4488-B413-263EF880EE3F}" dt="2022-10-19T16:10:02.173" v="1"/>
      <pc:docMkLst>
        <pc:docMk/>
      </pc:docMkLst>
      <pc:sldChg chg="modSp mod">
        <pc:chgData name="Tonya Richardson" userId="d1e011cd-acca-4f6c-a537-2616661b3b46" providerId="ADAL" clId="{CAF597AF-BCAE-4488-B413-263EF880EE3F}" dt="2022-10-19T16:10:02.173" v="1"/>
        <pc:sldMkLst>
          <pc:docMk/>
          <pc:sldMk cId="4104294037" sldId="259"/>
        </pc:sldMkLst>
        <pc:spChg chg="mod">
          <ac:chgData name="Tonya Richardson" userId="d1e011cd-acca-4f6c-a537-2616661b3b46" providerId="ADAL" clId="{CAF597AF-BCAE-4488-B413-263EF880EE3F}" dt="2022-10-19T16:10:02.173" v="1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  <p:pic>
        <p:nvPicPr>
          <p:cNvPr id="3" name="Picture 2" descr="A picture containing invertebrate, coelenterate, hydrozoan&#10;&#10;Description automatically generated">
            <a:extLst>
              <a:ext uri="{FF2B5EF4-FFF2-40B4-BE49-F238E27FC236}">
                <a16:creationId xmlns:a16="http://schemas.microsoft.com/office/drawing/2014/main" id="{7AA701AE-12F1-CA76-4258-4F199F8F90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30612" y="3141918"/>
            <a:ext cx="8082776" cy="7714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July 30–August 3, 2023</a:t>
            </a:r>
            <a:b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Crowne Plaza Melbourne-Oceanfront | Melbourne, FL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30612" y="2216059"/>
            <a:ext cx="8170874" cy="849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Nutritional Immunology Across </a:t>
            </a:r>
            <a:b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Lifespan Conference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2" y="4171832"/>
            <a:ext cx="8613388" cy="1946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By: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Raz Shaikh, 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of North Carolina, Chapel Hill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Sarah Comstock,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Michigan State University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Jimmy </a:t>
            </a:r>
            <a:r>
              <a:rPr lang="en-US" sz="1600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Crott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Boston University School of Medicine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Laxmi </a:t>
            </a:r>
            <a:r>
              <a:rPr lang="en-US" sz="1600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Yeruva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, PhD, 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U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nited States Department </a:t>
            </a:r>
            <a:r>
              <a:rPr lang="en-US" sz="1600">
                <a:solidFill>
                  <a:schemeClr val="bg1"/>
                </a:solidFill>
                <a:latin typeface="Geometr415 Md BT Medium" panose="020B0602020204020303" pitchFamily="34" charset="0"/>
              </a:rPr>
              <a:t>of Agriculture</a:t>
            </a: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2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#NIALSRC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722208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 dirty="0">
                <a:solidFill>
                  <a:schemeClr val="bg1"/>
                </a:solidFill>
                <a:latin typeface="NeuzeitGro" pitchFamily="2" charset="77"/>
              </a:rPr>
              <a:t>https://cvent.me/l5XaQa</a:t>
            </a:r>
          </a:p>
        </p:txBody>
      </p:sp>
      <p:pic>
        <p:nvPicPr>
          <p:cNvPr id="2" name="Picture 1" descr="A picture containing logo&#10;&#10;Description automatically generated">
            <a:extLst>
              <a:ext uri="{FF2B5EF4-FFF2-40B4-BE49-F238E27FC236}">
                <a16:creationId xmlns:a16="http://schemas.microsoft.com/office/drawing/2014/main" id="{616A2A47-06D9-A82A-030B-4F914ED84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E36480E-29AA-4F08-A118-0AAA67BC4E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00DFE9B-9A7B-4BC6-A12A-A0ED1B7054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</TotalTime>
  <Words>75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Geometr415 Md BT Medium</vt:lpstr>
      <vt:lpstr>Geometr415 Md BT Medium</vt:lpstr>
      <vt:lpstr>NeuzeitGro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Tonya Richardson</cp:lastModifiedBy>
  <cp:revision>35</cp:revision>
  <dcterms:created xsi:type="dcterms:W3CDTF">2020-11-05T16:13:28Z</dcterms:created>
  <dcterms:modified xsi:type="dcterms:W3CDTF">2022-10-19T16:10:07Z</dcterms:modified>
</cp:coreProperties>
</file>