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1F233C-C249-AD4F-B045-B855A22FF322}" v="8" dt="2022-10-28T16:49:10.1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9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B11F233C-C249-AD4F-B045-B855A22FF322}"/>
    <pc:docChg chg="modSld">
      <pc:chgData name="cynthia.wilcox" userId="S::cynthia.wilcox_gmail.com#ext#@faseborg.onmicrosoft.com::1372e399-42ca-471d-bf70-031679c3505b" providerId="AD" clId="Web-{B11F233C-C249-AD4F-B045-B855A22FF322}" dt="2022-10-28T16:49:05.848" v="6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B11F233C-C249-AD4F-B045-B855A22FF322}" dt="2022-10-28T16:49:05.848" v="6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B11F233C-C249-AD4F-B045-B855A22FF322}" dt="2022-10-28T16:46:41.345" v="0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cynthia.wilcox" userId="S::cynthia.wilcox_gmail.com#ext#@faseborg.onmicrosoft.com::1372e399-42ca-471d-bf70-031679c3505b" providerId="AD" clId="Web-{B11F233C-C249-AD4F-B045-B855A22FF322}" dt="2022-10-28T16:49:05.848" v="6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AB9C6113-079D-46E0-A864-4B785C6346EC}"/>
    <pc:docChg chg="custSel modSld">
      <pc:chgData name="Tonya Richardson" userId="d1e011cd-acca-4f6c-a537-2616661b3b46" providerId="ADAL" clId="{AB9C6113-079D-46E0-A864-4B785C6346EC}" dt="2022-09-30T18:40:24.328" v="727" actId="255"/>
      <pc:docMkLst>
        <pc:docMk/>
      </pc:docMkLst>
      <pc:sldChg chg="modSp mod">
        <pc:chgData name="Tonya Richardson" userId="d1e011cd-acca-4f6c-a537-2616661b3b46" providerId="ADAL" clId="{AB9C6113-079D-46E0-A864-4B785C6346EC}" dt="2022-09-30T18:40:24.328" v="727" actId="255"/>
        <pc:sldMkLst>
          <pc:docMk/>
          <pc:sldMk cId="4104294037" sldId="259"/>
        </pc:sldMkLst>
        <pc:spChg chg="mod">
          <ac:chgData name="Tonya Richardson" userId="d1e011cd-acca-4f6c-a537-2616661b3b46" providerId="ADAL" clId="{AB9C6113-079D-46E0-A864-4B785C6346EC}" dt="2022-09-30T18:26:27.919" v="465" actId="1076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AB9C6113-079D-46E0-A864-4B785C6346EC}" dt="2022-09-30T18:26:21.814" v="464" actId="255"/>
          <ac:spMkLst>
            <pc:docMk/>
            <pc:sldMk cId="4104294037" sldId="259"/>
            <ac:spMk id="17" creationId="{11815A4A-50ED-4941-995E-3F8BF8C71C5E}"/>
          </ac:spMkLst>
        </pc:spChg>
        <pc:spChg chg="mod">
          <ac:chgData name="Tonya Richardson" userId="d1e011cd-acca-4f6c-a537-2616661b3b46" providerId="ADAL" clId="{AB9C6113-079D-46E0-A864-4B785C6346EC}" dt="2022-09-30T18:40:24.328" v="727" actId="255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1DFBE4BD-A578-4C0D-94C0-4C04D3B36DEF}"/>
    <pc:docChg chg="modSld">
      <pc:chgData name="Tonya Richardson" userId="d1e011cd-acca-4f6c-a537-2616661b3b46" providerId="ADAL" clId="{1DFBE4BD-A578-4C0D-94C0-4C04D3B36DEF}" dt="2022-10-19T16:22:46.595" v="0"/>
      <pc:docMkLst>
        <pc:docMk/>
      </pc:docMkLst>
      <pc:sldChg chg="modSp mod">
        <pc:chgData name="Tonya Richardson" userId="d1e011cd-acca-4f6c-a537-2616661b3b46" providerId="ADAL" clId="{1DFBE4BD-A578-4C0D-94C0-4C04D3B36DEF}" dt="2022-10-19T16:22:46.595" v="0"/>
        <pc:sldMkLst>
          <pc:docMk/>
          <pc:sldMk cId="4104294037" sldId="259"/>
        </pc:sldMkLst>
        <pc:spChg chg="mod">
          <ac:chgData name="Tonya Richardson" userId="d1e011cd-acca-4f6c-a537-2616661b3b46" providerId="ADAL" clId="{1DFBE4BD-A578-4C0D-94C0-4C04D3B36DEF}" dt="2022-10-19T16:22:46.595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FB91ED-7281-A3D5-BF8B-4F1A903E2D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74661" y="2951191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November 12–16,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InterContinental Houston Medical Center | Houston, TX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42167" y="1902100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RNA Processing in Cancer Conference: From Bench to Bedside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3722606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Olga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Anczukow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Jackson Laboratory for Genomic Medicine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Trey Westbrook,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Baylor College of Medicine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Omar Abdel-Wahab, MD,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Memorial Sloan Kettering Cancer Center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Hani Goodarzi,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University of California, San Francisco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Maayan Salton,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T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he Hebrew University of Jerusalem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Erin Eun-Young Ahn,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University of Alabama at Birmingham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</a:t>
            </a:r>
            <a:r>
              <a:rPr lang="en-US" sz="1500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RNACancerSRC</a:t>
            </a:r>
            <a:endParaRPr lang="en-US" sz="15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https://cvent.me/ra59AZ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3A8A8F-BBDD-48E4-A8EF-1FDAAA19BA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0222CC-AE10-482C-BC37-CFD5444ADF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99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47</cp:revision>
  <dcterms:created xsi:type="dcterms:W3CDTF">2020-11-05T16:13:28Z</dcterms:created>
  <dcterms:modified xsi:type="dcterms:W3CDTF">2022-10-28T16:49:12Z</dcterms:modified>
</cp:coreProperties>
</file>