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246954AF-54DB-4A37-B247-28B1E72AE5B4}"/>
    <pc:docChg chg="modSld">
      <pc:chgData name="Tonya Richardson" userId="d1e011cd-acca-4f6c-a537-2616661b3b46" providerId="ADAL" clId="{246954AF-54DB-4A37-B247-28B1E72AE5B4}" dt="2022-09-30T19:03:53.440" v="338" actId="6549"/>
      <pc:docMkLst>
        <pc:docMk/>
      </pc:docMkLst>
      <pc:sldChg chg="modSp mod">
        <pc:chgData name="Tonya Richardson" userId="d1e011cd-acca-4f6c-a537-2616661b3b46" providerId="ADAL" clId="{246954AF-54DB-4A37-B247-28B1E72AE5B4}" dt="2022-09-30T19:03:53.440" v="338" actId="6549"/>
        <pc:sldMkLst>
          <pc:docMk/>
          <pc:sldMk cId="4104294037" sldId="259"/>
        </pc:sldMkLst>
        <pc:spChg chg="mod">
          <ac:chgData name="Tonya Richardson" userId="d1e011cd-acca-4f6c-a537-2616661b3b46" providerId="ADAL" clId="{246954AF-54DB-4A37-B247-28B1E72AE5B4}" dt="2022-09-30T18:54:36.851" v="4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246954AF-54DB-4A37-B247-28B1E72AE5B4}" dt="2022-09-30T19:03:53.440" v="338" actId="6549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3D90302A-A020-4565-8026-CA23D8F16BBD}"/>
    <pc:docChg chg="modSld">
      <pc:chgData name="Tonya Richardson" userId="d1e011cd-acca-4f6c-a537-2616661b3b46" providerId="ADAL" clId="{3D90302A-A020-4565-8026-CA23D8F16BBD}" dt="2022-10-19T16:24:07.784" v="0"/>
      <pc:docMkLst>
        <pc:docMk/>
      </pc:docMkLst>
      <pc:sldChg chg="modSp mod">
        <pc:chgData name="Tonya Richardson" userId="d1e011cd-acca-4f6c-a537-2616661b3b46" providerId="ADAL" clId="{3D90302A-A020-4565-8026-CA23D8F16BBD}" dt="2022-10-19T16:24:07.784" v="0"/>
        <pc:sldMkLst>
          <pc:docMk/>
          <pc:sldMk cId="4104294037" sldId="259"/>
        </pc:sldMkLst>
        <pc:spChg chg="mod">
          <ac:chgData name="Tonya Richardson" userId="d1e011cd-acca-4f6c-a537-2616661b3b46" providerId="ADAL" clId="{3D90302A-A020-4565-8026-CA23D8F16BBD}" dt="2022-10-19T16:24:07.784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FDDD70-456D-B7F9-3CCB-FAD88EAA1F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291529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June 11–15,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Omni Rancho Las Palmas Resort &amp; Spa | Palm Springs, CA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356253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Signal Transduction in the Immune 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System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Jeroen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Roose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California, San Francisco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Greg Barton,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California, Berkeley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Dan Stetson,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Washington</a:t>
            </a:r>
          </a:p>
          <a:p>
            <a:pPr marL="0" indent="0">
              <a:buNone/>
            </a:pPr>
            <a:r>
              <a:rPr lang="en-US" sz="1600" b="1">
                <a:solidFill>
                  <a:schemeClr val="bg1"/>
                </a:solidFill>
                <a:latin typeface="GEOMETR415 MD BT MEDIUM" panose="020B0602020204020303" pitchFamily="34" charset="0"/>
              </a:rPr>
              <a:t>Gillian Griffiths,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Cambridge Institute for Medical Research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#STISRC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https://cvent.me/7mxdPr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9350E1-25AC-4DEB-8A16-FB6116D657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B5C867-B056-42E4-8ED6-5DDD99D23C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69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32</cp:revision>
  <dcterms:created xsi:type="dcterms:W3CDTF">2020-11-05T16:13:28Z</dcterms:created>
  <dcterms:modified xsi:type="dcterms:W3CDTF">2022-10-19T16:24:18Z</dcterms:modified>
</cp:coreProperties>
</file>