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256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549ED25-5C70-4DD2-2C5D-4C31B09DA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CA4D986E-8C7A-CEC3-0DEC-2014694613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60F02AA4-2900-C45C-3BBB-E0BDEF044B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CA50698-FEA6-1D51-ADBD-D114C1AC1C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9236EB63-839C-A082-8D23-17DA863799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CCEC187-AC70-C47F-C585-FB8278A81D4F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C901C27-0512-E85E-0B53-4F3E3E066BF2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705103-6B90-7DFC-D2E7-874808E8BD50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5F2F45A-2434-19DB-F511-D5DB42EAF794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441F1B2-5E4D-2176-99DB-40B85BC6F3B5}"/>
              </a:ext>
            </a:extLst>
          </p:cNvPr>
          <p:cNvSpPr txBox="1"/>
          <p:nvPr/>
        </p:nvSpPr>
        <p:spPr>
          <a:xfrm>
            <a:off x="924862" y="1099929"/>
            <a:ext cx="10834255" cy="31700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b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AUTOIMMUNITY 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#AImmSRC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dirty="0">
                <a:solidFill>
                  <a:srgbClr val="004282"/>
                </a:solidFill>
              </a:rPr>
              <a:t>July 27–31, 2025</a:t>
            </a:r>
          </a:p>
          <a:p>
            <a:pPr algn="ctr"/>
            <a:r>
              <a:rPr lang="sv-SE" sz="3200" dirty="0">
                <a:solidFill>
                  <a:srgbClr val="004282"/>
                </a:solidFill>
              </a:rPr>
              <a:t>Niagara Falls Convention Center | Niagara Falls, NY</a:t>
            </a:r>
            <a:endParaRPr lang="en-US" sz="3200" b="1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816C5A4-7525-C5F9-01DA-FC0A3E34DE3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FD393992-4C61-589E-D788-AEFA33E160C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192A44E4-1789-2C6C-6399-3DC7CC99861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0E89293F-524D-482A-DD04-B3C1745050B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9CF537A5-6B89-8C5B-E677-98BEA9A9FBA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2487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33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Lato</vt:lpstr>
      <vt:lpstr>Aptos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6</cp:revision>
  <dcterms:created xsi:type="dcterms:W3CDTF">2020-04-27T15:01:52Z</dcterms:created>
  <dcterms:modified xsi:type="dcterms:W3CDTF">2024-11-19T14:40:56Z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