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289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FA926-77FA-B975-5792-4377A0887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2D56E6A-290B-E271-F1EE-4CBA1C8A2C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368CC1F6-A621-5FDE-DD00-05392D9A29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CAE98E95-F0AE-10B0-E294-33C9593A71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C79BA9-B1B8-E887-5C02-62E7C52898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06334A68-E181-1729-E5F9-F485044490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CCB4510-BDB9-28F9-EF37-A5DF47FB101E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6625A8-350E-859F-FA43-C1ACAA444B44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3C86B1-D996-0E58-7724-6E9C1FDEDF22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8600878-1E0E-0DFD-0E56-5872E42A91AD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67043F2-4FE6-E44C-FC8E-66B76CBCFDAB}"/>
              </a:ext>
            </a:extLst>
          </p:cNvPr>
          <p:cNvSpPr txBox="1"/>
          <p:nvPr/>
        </p:nvSpPr>
        <p:spPr>
          <a:xfrm>
            <a:off x="0" y="1099929"/>
            <a:ext cx="12192000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b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BIOLOGICALLY ACTIVE COMPONENTS OF HUMAN MILK</a:t>
            </a:r>
            <a:r>
              <a:rPr lang="en-US" sz="36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 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6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#BHMSRC</a:t>
            </a:r>
            <a:br>
              <a:rPr lang="en-US" sz="36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July 13–17,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Niagara Falls Convention Center | Niagara Falls, NY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6299A03-BDC8-E0B5-FAFE-4C39D88B3F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A35DE98-EFCD-6D86-2260-70E98085EB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56171A5-EEF7-31E7-9E9C-03AF89CD81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4923F707-4CC6-3D09-70F3-6710BE013A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49CC304-8DA1-DDF1-7E51-C0B62F65302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3900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38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7</cp:revision>
  <dcterms:created xsi:type="dcterms:W3CDTF">2020-04-27T15:01:52Z</dcterms:created>
  <dcterms:modified xsi:type="dcterms:W3CDTF">2024-11-19T14:41:18Z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