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290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CBCE2-ED11-6EB0-2FE1-70AB5F93A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729898F-403B-09F2-B36F-59B40583C7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A8641A84-EAB7-D97F-8561-1350EF179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CFE16F0C-1040-2EFE-44B4-48F21E639D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CEDC3A-715A-5FFC-FB4E-3E9DEBD8A9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C10EE693-586C-F59E-7BA7-98600D5D43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B7C518-15EE-2F30-50EA-FD5AC8D475D3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354D15-D7C4-DAF3-B7B7-8648583BF7F2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2E3EC8-7D84-3AA2-45A6-2086696AF1C1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6305CF-FE50-82D0-41B5-32AF4EDD2481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55EA645-7B5D-B442-57AC-4BA02074EB4B}"/>
              </a:ext>
            </a:extLst>
          </p:cNvPr>
          <p:cNvSpPr txBox="1"/>
          <p:nvPr/>
        </p:nvSpPr>
        <p:spPr>
          <a:xfrm>
            <a:off x="924862" y="1099929"/>
            <a:ext cx="10834255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b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BIOLOGY AND CHEMISTRY OF VISION</a:t>
            </a:r>
          </a:p>
          <a:p>
            <a:pPr algn="ctr"/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#BCVisSRC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22–26,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Wellsworth Hotel | Southbridge, MA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B7A90EC-2A78-2C50-A761-ED965DA83B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B49AE0F-2D36-760D-3BFC-F92FBE46AA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2B049B6-E5EA-F064-9E6C-9CEDD07DEF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C0468B1E-B2E8-A235-F50E-6B02A5F703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0573D75-17BA-3997-4DE0-5F8B406822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4626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8</cp:revision>
  <dcterms:created xsi:type="dcterms:W3CDTF">2020-04-27T15:01:52Z</dcterms:created>
  <dcterms:modified xsi:type="dcterms:W3CDTF">2024-11-19T14:41:36Z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