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4"/>
  </p:sldMasterIdLst>
  <p:handoutMasterIdLst>
    <p:handoutMasterId r:id="rId6"/>
  </p:handoutMasterIdLst>
  <p:sldIdLst>
    <p:sldId id="291" r:id="rId5"/>
  </p:sldIdLst>
  <p:sldSz cx="12192000" cy="6858000"/>
  <p:notesSz cx="6858000" cy="9144000"/>
  <p:embeddedFontLst>
    <p:embeddedFont>
      <p:font typeface="Lato" panose="020F0502020204030203" pitchFamily="34" charset="0"/>
      <p:regular r:id="rId7"/>
      <p:bold r:id="rId8"/>
      <p:italic r:id="rId9"/>
      <p:boldItalic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AEDA"/>
    <a:srgbClr val="07A0C3"/>
    <a:srgbClr val="004282"/>
    <a:srgbClr val="64758C"/>
    <a:srgbClr val="BFA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68F88D-97FA-241A-03CA-BC0DEBD4370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7143AF-0EC6-6867-76E2-7D48232B862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2891F-FEA9-4760-B559-523A30138F21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C665BC-CA37-92E2-B37E-AB769495A71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1F1A4E-4372-93DC-01FE-6B249B4B2D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83172-9C8D-4A58-9965-C0B0EA67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3135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F7680-3106-214F-A0F5-D01B4DA94E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F34302-4DF8-7740-BABC-F9F28555E7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22CC9-CB84-134E-931F-89A604AD7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6AFDD-B7E1-5945-B359-2AE8BF12A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202082-9C3C-8345-97C7-4302C73B1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52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E93A1-60CF-EB40-B562-9FDEA65C7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1ADA99-FF02-FC43-B9DA-C6FC137383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7B8ACB-F0E4-A545-BC2F-C652042D9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CA7E37-1380-724E-9709-2298E8988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92D5D0-831A-7341-8F38-AA3E1541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623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E0D03D-3BDC-4442-AB0D-3E0B514C04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12F9DF-1E25-E94B-B7E3-60DF4BCA99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7294E5-E544-6D47-AF67-939840443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E38D4-65DC-CA4B-B8FD-F4940B640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90F36D-2A51-564D-BF1A-5D19DA3B3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446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FA098-1E9E-224B-BB30-B58BEBD81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6E660-5918-854E-8278-81814F8384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CDFA5-6DA3-9749-81BA-0813DDFCF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CA8797-F10D-B849-9AEE-50180E2CE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0BFA1D-E5AF-B54F-8438-129E33D1F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676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A9DB6-BED5-0A47-BF4E-96F56932F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26544B-42EB-F647-894A-6C7AD39477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AEBD88-7792-F940-AE37-A1F1E57A5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12F16-1D34-9047-B4F0-A4C31FC2C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89EFB5-BC05-FA4D-908E-418A9EC45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134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E7134-038D-B14A-9AD9-FE0B97B03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B37432-3F77-4F43-BE7A-3E6B0EBC3A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0024C6-DD09-DA44-BE8A-522C442F7B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2496AB-C5E4-F041-9B76-A5D4D9D94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B09A0A-67D3-1C48-BE5D-F6A1A968A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130B25-2C59-7C48-9D51-B50E1A647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527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8CF21-0CF6-9049-B4A0-617A4785C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A3BEA2-EB15-B245-B816-82B940DF4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5775E3-9096-534D-933C-D900B03E56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E9E60C-E7D1-3149-927D-C75C7F5245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ECC53A-C4A3-5A44-968F-E59483528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344352-DCFF-A144-A759-236A03F5E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97281F-B85C-0E40-94A0-97A01FAF9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0258D9-5274-BA41-B5DC-0D3C39419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699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5B825-BCCB-C84B-9128-D261FE27B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DF433B-D886-FC47-B889-AD4CF46C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9C9882-7FDB-734A-8690-C1FBEE447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A3DE40-CF61-724C-9EB1-75FBB970B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038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9BD850-A1BE-3C41-91CB-47CF4FB42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3C5D62-13C7-B24C-B40E-B8BD4BBE6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0D35AF-DEEA-AA43-BD42-76007FE8E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552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110DD-4C1C-9B4B-B472-182E2221C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17438-10A3-0843-86C0-BD4E1CF578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3764FC-44B8-F84E-AA94-7B98150C27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F3ED5A-60A8-8142-8602-6F84D3A25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2A2512-AA40-F54B-9B97-7A0B48CB2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86A8D6-7DBE-BA49-8229-B7ED54805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982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F932D-4AAB-B146-8CA1-9F9FFEC7E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9D47B7-2B0A-BC44-9CAC-C343108E8D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1FD7B1-23D1-7B43-AE27-F41AAA0B59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67160-790B-774B-8A68-9D0C0C2B7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854CFB-66B3-4049-A883-24832CA62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46C719-3EA7-D944-BC97-FF72E3325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902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6DD277-2F60-294F-BD96-5C0FB1DE6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0211AF-2AAF-8347-AB32-590A3EA17A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B63BF1-D6ED-414F-B49E-AAF23C893C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28324-6C05-A54D-B337-075B5B34BB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8A6DBE-93E1-2F40-8536-1683C6E068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137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12" Type="http://schemas.openxmlformats.org/officeDocument/2006/relationships/image" Target="../media/image1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0.jpg"/><Relationship Id="rId5" Type="http://schemas.openxmlformats.org/officeDocument/2006/relationships/image" Target="../media/image5.png"/><Relationship Id="rId10" Type="http://schemas.openxmlformats.org/officeDocument/2006/relationships/image" Target="../media/image1.jpg"/><Relationship Id="rId4" Type="http://schemas.openxmlformats.org/officeDocument/2006/relationships/image" Target="../media/image4.png"/><Relationship Id="rId9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AF9D9C-5731-5E58-78E8-50F01E37B1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9BB78E10-45F6-8F43-751B-51D2BC2A390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67951" y="125056"/>
            <a:ext cx="2538112" cy="1154781"/>
          </a:xfrm>
          <a:prstGeom prst="rect">
            <a:avLst/>
          </a:prstGeom>
        </p:spPr>
      </p:pic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EE220A9B-C6FA-9171-9704-8D9BFD4B46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828" y="413856"/>
            <a:ext cx="592941" cy="592941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ADF1E9F6-D668-7B63-3940-115694B2AB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607" y="405975"/>
            <a:ext cx="592941" cy="592941"/>
          </a:xfrm>
          <a:prstGeom prst="rect">
            <a:avLst/>
          </a:prstGeom>
          <a:noFill/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F15F23F-E4AC-1531-C20F-4BBA717416C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49049" y="413856"/>
            <a:ext cx="592941" cy="592941"/>
          </a:xfrm>
          <a:prstGeom prst="rect">
            <a:avLst/>
          </a:prstGeom>
        </p:spPr>
      </p:pic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95B78A7D-6A24-E869-B4A9-550D37AF144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270" y="413856"/>
            <a:ext cx="592941" cy="59294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5539C10-6E34-B07F-6652-3052018536FE}"/>
              </a:ext>
            </a:extLst>
          </p:cNvPr>
          <p:cNvSpPr txBox="1"/>
          <p:nvPr/>
        </p:nvSpPr>
        <p:spPr>
          <a:xfrm>
            <a:off x="4098733" y="563945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FASEB.org/SRC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334932D-D45B-E5D2-2778-028F5DED594C}"/>
              </a:ext>
            </a:extLst>
          </p:cNvPr>
          <p:cNvSpPr txBox="1"/>
          <p:nvPr/>
        </p:nvSpPr>
        <p:spPr>
          <a:xfrm>
            <a:off x="6366512" y="563944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@FASEBorg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04F325D-17DB-270F-8D75-BBBEE1D72DFE}"/>
              </a:ext>
            </a:extLst>
          </p:cNvPr>
          <p:cNvSpPr txBox="1"/>
          <p:nvPr/>
        </p:nvSpPr>
        <p:spPr>
          <a:xfrm>
            <a:off x="8609769" y="571826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@FASEBofficial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AE89902-38B6-52A8-3050-1FD9ABBF65BD}"/>
              </a:ext>
            </a:extLst>
          </p:cNvPr>
          <p:cNvSpPr txBox="1"/>
          <p:nvPr/>
        </p:nvSpPr>
        <p:spPr>
          <a:xfrm>
            <a:off x="10933536" y="563943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F28F3EF-2DC7-9813-3A5C-5786FD4AE59F}"/>
              </a:ext>
            </a:extLst>
          </p:cNvPr>
          <p:cNvSpPr txBox="1"/>
          <p:nvPr/>
        </p:nvSpPr>
        <p:spPr>
          <a:xfrm>
            <a:off x="924862" y="1099929"/>
            <a:ext cx="10834255" cy="31700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br>
              <a:rPr lang="en-US" sz="2800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2800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Save The Date</a:t>
            </a:r>
            <a:br>
              <a:rPr lang="en-US" sz="2800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BIOLOGY OF ACINETOBACTER XIV 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#BioASRC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3200" dirty="0">
                <a:solidFill>
                  <a:srgbClr val="004282"/>
                </a:solidFill>
              </a:rPr>
              <a:t>July 6–10, 2025</a:t>
            </a:r>
          </a:p>
          <a:p>
            <a:pPr algn="ctr"/>
            <a:r>
              <a:rPr lang="sv-SE" sz="3200" dirty="0">
                <a:solidFill>
                  <a:srgbClr val="004282"/>
                </a:solidFill>
              </a:rPr>
              <a:t>Niagara Falls Convention Center, NY</a:t>
            </a:r>
            <a:endParaRPr lang="en-US" sz="3200" b="1" dirty="0">
              <a:solidFill>
                <a:srgbClr val="004282"/>
              </a:solidFill>
              <a:latin typeface="Lato"/>
              <a:ea typeface="Lato"/>
              <a:cs typeface="Lato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D05ACC8D-C392-E02A-769B-AEBFEB41B60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22302" y="4661169"/>
            <a:ext cx="1926786" cy="1926786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4FB17654-473F-EE4A-565D-AEEED012A8F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7412" y="4705673"/>
            <a:ext cx="1882282" cy="1882282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F3CDDCF0-987D-96B8-B839-FBE41B3EEE6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37758" y="4661170"/>
            <a:ext cx="1926785" cy="1926785"/>
          </a:xfrm>
          <a:prstGeom prst="rect">
            <a:avLst/>
          </a:prstGeom>
          <a:blipFill>
            <a:blip r:embed="rId10">
              <a:alphaModFix amt="63000"/>
            </a:blip>
            <a:stretch>
              <a:fillRect/>
            </a:stretch>
          </a:blipFill>
        </p:spPr>
      </p:pic>
      <p:pic>
        <p:nvPicPr>
          <p:cNvPr id="44" name="Picture 43" descr="A group of men standing in a room&#10;&#10;Description automatically generated">
            <a:extLst>
              <a:ext uri="{FF2B5EF4-FFF2-40B4-BE49-F238E27FC236}">
                <a16:creationId xmlns:a16="http://schemas.microsoft.com/office/drawing/2014/main" id="{C712B911-767D-A2C4-2029-1F8C6B9C5AB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607" y="4661170"/>
            <a:ext cx="1926785" cy="1926785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084FA243-DEC3-AFF6-D144-01917BA00F0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27455" y="4661171"/>
            <a:ext cx="1926784" cy="1926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24445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e5d8f4-8940-426e-8eb0-5ae068ad4266">
      <Terms xmlns="http://schemas.microsoft.com/office/infopath/2007/PartnerControls"/>
    </lcf76f155ced4ddcb4097134ff3c332f>
    <TaxCatchAll xmlns="19481585-9af8-4d00-b2bf-e09dcefbd69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c8b06e3392687baef930fd12e3c590bd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3e9fb1ee385e377107c8a510d7d95030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87AD4F-A9D7-423E-8BF2-D2963E1A1487}">
  <ds:schemaRefs>
    <ds:schemaRef ds:uri="http://schemas.microsoft.com/office/2006/metadata/properties"/>
    <ds:schemaRef ds:uri="aae5d8f4-8940-426e-8eb0-5ae068ad4266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19481585-9af8-4d00-b2bf-e09dcefbd695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1DFEF81D-C99D-4D8A-BFED-EB47647C20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C10760E-78E0-4D50-80B2-A95D0E8448F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33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Calibri Light</vt:lpstr>
      <vt:lpstr>Arial</vt:lpstr>
      <vt:lpstr>Calibri</vt:lpstr>
      <vt:lpstr>Lato</vt:lpstr>
      <vt:lpstr>Aptos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Tonya  Richardson</dc:creator>
  <cp:lastModifiedBy>Brandon Corbett</cp:lastModifiedBy>
  <cp:revision>9</cp:revision>
  <dcterms:created xsi:type="dcterms:W3CDTF">2020-04-27T15:01:52Z</dcterms:created>
  <dcterms:modified xsi:type="dcterms:W3CDTF">2024-11-19T14:41:55Z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0x0101005341548692D37149AB2D54A8A18CAADD</vt:lpwstr>
  </property>
</Properties>
</file>