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60" r:id="rId4"/>
  </p:sldMasterIdLst>
  <p:handoutMasterIdLst>
    <p:handoutMasterId r:id="rId6"/>
  </p:handoutMasterIdLst>
  <p:sldIdLst>
    <p:sldId id="292" r:id="rId5"/>
  </p:sldIdLst>
  <p:sldSz cx="12192000" cy="6858000"/>
  <p:notesSz cx="6858000" cy="9144000"/>
  <p:embeddedFontLst>
    <p:embeddedFont>
      <p:font typeface="Lato" panose="020F0502020204030203" pitchFamily="34" charset="0"/>
      <p:regular r:id="rId7"/>
      <p:bold r:id="rId8"/>
      <p:italic r:id="rId9"/>
      <p:boldItalic r:id="rId10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EAEDA"/>
    <a:srgbClr val="07A0C3"/>
    <a:srgbClr val="004282"/>
    <a:srgbClr val="64758C"/>
    <a:srgbClr val="BFA5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7" d="100"/>
          <a:sy n="107" d="100"/>
        </p:scale>
        <p:origin x="636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6" d="100"/>
          <a:sy n="86" d="100"/>
        </p:scale>
        <p:origin x="3786" y="9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2.fntdata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font" Target="fonts/font1.fntdata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handoutMaster" Target="handoutMasters/handoutMaster1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0" Type="http://schemas.openxmlformats.org/officeDocument/2006/relationships/font" Target="fonts/font4.fntdata"/><Relationship Id="rId4" Type="http://schemas.openxmlformats.org/officeDocument/2006/relationships/slideMaster" Target="slideMasters/slideMaster1.xml"/><Relationship Id="rId9" Type="http://schemas.openxmlformats.org/officeDocument/2006/relationships/font" Target="fonts/font3.fntdata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7B68F88D-97FA-241A-03CA-BC0DEBD43708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27143AF-0EC6-6867-76E2-7D48232B862F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32891F-FEA9-4760-B559-523A30138F21}" type="datetimeFigureOut">
              <a:rPr lang="en-US" smtClean="0"/>
              <a:t>11/19/2024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8C665BC-CA37-92E2-B37E-AB769495A71F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01F1A4E-4372-93DC-01FE-6B249B4B2DAA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0E83172-9C8D-4A58-9965-C0B0EA6710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331357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EF7680-3106-214F-A0F5-D01B4DA94E8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FF34302-4DF8-7740-BABC-F9F28555E72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3622CC9-CB84-134E-931F-89A604AD76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52590-C7FF-294F-922C-5218E21A5A6A}" type="datetimeFigureOut">
              <a:rPr lang="en-US" smtClean="0"/>
              <a:t>11/19/2024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36AFDD-B7E1-5945-B359-2AE8BF12AA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5202082-9C3C-8345-97C7-4302C73B1B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A80D3-E009-C140-8F86-1773D995E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86526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3E93A1-60CF-EB40-B562-9FDEA65C75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C1ADA99-FF02-FC43-B9DA-C6FC1373835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7B8ACB-F0E4-A545-BC2F-C652042D96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52590-C7FF-294F-922C-5218E21A5A6A}" type="datetimeFigureOut">
              <a:rPr lang="en-US" smtClean="0"/>
              <a:t>11/19/2024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9CA7E37-1380-724E-9709-2298E8988A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92D5D0-831A-7341-8F38-AA3E154157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A80D3-E009-C140-8F86-1773D995E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96230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1E0D03D-3BDC-4442-AB0D-3E0B514C04F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512F9DF-1E25-E94B-B7E3-60DF4BCA99D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27294E5-E544-6D47-AF67-939840443C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52590-C7FF-294F-922C-5218E21A5A6A}" type="datetimeFigureOut">
              <a:rPr lang="en-US" smtClean="0"/>
              <a:t>11/19/2024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7CE38D4-65DC-CA4B-B8FD-F4940B640D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590F36D-2A51-564D-BF1A-5D19DA3B3E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A80D3-E009-C140-8F86-1773D995E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94467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EFA098-1E9E-224B-BB30-B58BEBD813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3F6E660-5918-854E-8278-81814F83849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EACDFA5-6DA3-9749-81BA-0813DDFCFD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52590-C7FF-294F-922C-5218E21A5A6A}" type="datetimeFigureOut">
              <a:rPr lang="en-US" smtClean="0"/>
              <a:t>11/19/2024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4CA8797-F10D-B849-9AEE-50180E2CEF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80BFA1D-E5AF-B54F-8438-129E33D1F0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A80D3-E009-C140-8F86-1773D995E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06765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0A9DB6-BED5-0A47-BF4E-96F56932FD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B26544B-42EB-F647-894A-6C7AD394772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AAEBD88-7792-F940-AE37-A1F1E57A52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52590-C7FF-294F-922C-5218E21A5A6A}" type="datetimeFigureOut">
              <a:rPr lang="en-US" smtClean="0"/>
              <a:t>11/19/2024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A112F16-1D34-9047-B4F0-A4C31FC2C2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589EFB5-BC05-FA4D-908E-418A9EC455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A80D3-E009-C140-8F86-1773D995E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51343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5E7134-038D-B14A-9AD9-FE0B97B038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2B37432-3F77-4F43-BE7A-3E6B0EBC3A8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00024C6-DD09-DA44-BE8A-522C442F7B5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92496AB-C5E4-F041-9B76-A5D4D9D94D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52590-C7FF-294F-922C-5218E21A5A6A}" type="datetimeFigureOut">
              <a:rPr lang="en-US" smtClean="0"/>
              <a:t>11/19/2024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3B09A0A-67D3-1C48-BE5D-F6A1A968A8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3130B25-2C59-7C48-9D51-B50E1A6479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A80D3-E009-C140-8F86-1773D995E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25273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18CF21-0CF6-9049-B4A0-617A4785C7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1A3BEA2-EB15-B245-B816-82B940DF419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05775E3-9096-534D-933C-D900B03E560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CE9E60C-E7D1-3149-927D-C75C7F52458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2ECC53A-C4A3-5A44-968F-E59483528E4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9344352-DCFF-A144-A759-236A03F5EA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52590-C7FF-294F-922C-5218E21A5A6A}" type="datetimeFigureOut">
              <a:rPr lang="en-US" smtClean="0"/>
              <a:t>11/19/2024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E97281F-B85C-0E40-94A0-97A01FAF94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30258D9-5274-BA41-B5DC-0D3C394190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A80D3-E009-C140-8F86-1773D995E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66994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65B825-BCCB-C84B-9128-D261FE27B8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3DF433B-D886-FC47-B889-AD4CF46C4F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52590-C7FF-294F-922C-5218E21A5A6A}" type="datetimeFigureOut">
              <a:rPr lang="en-US" smtClean="0"/>
              <a:t>11/19/2024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19C9882-7FDB-734A-8690-C1FBEE4470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0A3DE40-CF61-724C-9EB1-75FBB970B7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A80D3-E009-C140-8F86-1773D995E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90382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39BD850-A1BE-3C41-91CB-47CF4FB428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52590-C7FF-294F-922C-5218E21A5A6A}" type="datetimeFigureOut">
              <a:rPr lang="en-US" smtClean="0"/>
              <a:t>11/19/2024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B3C5D62-13C7-B24C-B40E-B8BD4BBE64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20D35AF-DEEA-AA43-BD42-76007FE8E7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A80D3-E009-C140-8F86-1773D995E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15525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6110DD-4C1C-9B4B-B472-182E2221CA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AB17438-10A3-0843-86C0-BD4E1CF5788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73764FC-44B8-F84E-AA94-7B98150C274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EF3ED5A-60A8-8142-8602-6F84D3A252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52590-C7FF-294F-922C-5218E21A5A6A}" type="datetimeFigureOut">
              <a:rPr lang="en-US" smtClean="0"/>
              <a:t>11/19/2024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A2A2512-AA40-F54B-9B97-7A0B48CB2E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F86A8D6-7DBE-BA49-8229-B7ED548054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A80D3-E009-C140-8F86-1773D995E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99820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DF932D-4AAB-B146-8CA1-9F9FFEC7E7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99D47B7-2B0A-BC44-9CAC-C343108E8DD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11FD7B1-23D1-7B43-AE27-F41AAA0B59F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1867160-790B-774B-8A68-9D0C0C2B71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52590-C7FF-294F-922C-5218E21A5A6A}" type="datetimeFigureOut">
              <a:rPr lang="en-US" smtClean="0"/>
              <a:t>11/19/2024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F854CFB-66B3-4049-A883-24832CA627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746C719-3EA7-D944-BC97-FF72E3325E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A80D3-E009-C140-8F86-1773D995E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19026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63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16DD277-2F60-294F-BD96-5C0FB1DE68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B0211AF-2AAF-8347-AB32-590A3EA17A0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BB63BF1-D6ED-414F-B49E-AAF23C893C9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E52590-C7FF-294F-922C-5218E21A5A6A}" type="datetimeFigureOut">
              <a:rPr lang="en-US" smtClean="0"/>
              <a:t>11/19/2024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E228324-6C05-A54D-B337-075B5B34BB4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8A6DBE-93E1-2F40-8536-1683C6E0687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EA80D3-E009-C140-8F86-1773D995E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51377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g"/><Relationship Id="rId3" Type="http://schemas.openxmlformats.org/officeDocument/2006/relationships/image" Target="../media/image3.png"/><Relationship Id="rId7" Type="http://schemas.openxmlformats.org/officeDocument/2006/relationships/image" Target="../media/image7.jpg"/><Relationship Id="rId12" Type="http://schemas.openxmlformats.org/officeDocument/2006/relationships/image" Target="../media/image11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11" Type="http://schemas.openxmlformats.org/officeDocument/2006/relationships/image" Target="../media/image10.jpg"/><Relationship Id="rId5" Type="http://schemas.openxmlformats.org/officeDocument/2006/relationships/image" Target="../media/image5.png"/><Relationship Id="rId10" Type="http://schemas.openxmlformats.org/officeDocument/2006/relationships/image" Target="../media/image1.jpg"/><Relationship Id="rId4" Type="http://schemas.openxmlformats.org/officeDocument/2006/relationships/image" Target="../media/image4.png"/><Relationship Id="rId9" Type="http://schemas.openxmlformats.org/officeDocument/2006/relationships/image" Target="../media/image9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367BD58-9B73-2071-E46D-2BA9BEF3766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3C6705F7-A351-F1CB-358F-A1F5B6CC1967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667951" y="125056"/>
            <a:ext cx="2538112" cy="1154781"/>
          </a:xfrm>
          <a:prstGeom prst="rect">
            <a:avLst/>
          </a:prstGeom>
        </p:spPr>
      </p:pic>
      <p:pic>
        <p:nvPicPr>
          <p:cNvPr id="13" name="Picture 12" descr="Icon&#10;&#10;Description automatically generated">
            <a:extLst>
              <a:ext uri="{FF2B5EF4-FFF2-40B4-BE49-F238E27FC236}">
                <a16:creationId xmlns:a16="http://schemas.microsoft.com/office/drawing/2014/main" id="{85BC56EF-55DA-8733-C610-500306FDEC2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16828" y="413856"/>
            <a:ext cx="592941" cy="592941"/>
          </a:xfrm>
          <a:prstGeom prst="rect">
            <a:avLst/>
          </a:prstGeom>
        </p:spPr>
      </p:pic>
      <p:pic>
        <p:nvPicPr>
          <p:cNvPr id="14" name="Picture 13" descr="Icon&#10;&#10;Description automatically generated">
            <a:extLst>
              <a:ext uri="{FF2B5EF4-FFF2-40B4-BE49-F238E27FC236}">
                <a16:creationId xmlns:a16="http://schemas.microsoft.com/office/drawing/2014/main" id="{B788A81F-3325-A658-DC2F-BE97F727548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84607" y="405975"/>
            <a:ext cx="592941" cy="592941"/>
          </a:xfrm>
          <a:prstGeom prst="rect">
            <a:avLst/>
          </a:prstGeom>
          <a:noFill/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72D30E50-048D-485A-61AF-A8E636C8565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749049" y="413856"/>
            <a:ext cx="592941" cy="592941"/>
          </a:xfrm>
          <a:prstGeom prst="rect">
            <a:avLst/>
          </a:prstGeom>
        </p:spPr>
      </p:pic>
      <p:pic>
        <p:nvPicPr>
          <p:cNvPr id="16" name="Picture 15" descr="Icon&#10;&#10;Description automatically generated">
            <a:extLst>
              <a:ext uri="{FF2B5EF4-FFF2-40B4-BE49-F238E27FC236}">
                <a16:creationId xmlns:a16="http://schemas.microsoft.com/office/drawing/2014/main" id="{60D395E2-3DBD-A00D-0B6F-A2F0F80D7EE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81270" y="413856"/>
            <a:ext cx="592941" cy="592941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1BB0265C-B07B-9FF5-B1EB-E59F4AF0F18C}"/>
              </a:ext>
            </a:extLst>
          </p:cNvPr>
          <p:cNvSpPr txBox="1"/>
          <p:nvPr/>
        </p:nvSpPr>
        <p:spPr>
          <a:xfrm>
            <a:off x="4098733" y="563945"/>
            <a:ext cx="129785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rgbClr val="004282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FASEB.org/SRC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62E57994-541A-8F39-EE8D-0FB0DBFD514E}"/>
              </a:ext>
            </a:extLst>
          </p:cNvPr>
          <p:cNvSpPr txBox="1"/>
          <p:nvPr/>
        </p:nvSpPr>
        <p:spPr>
          <a:xfrm>
            <a:off x="6366512" y="563944"/>
            <a:ext cx="129785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>
                <a:solidFill>
                  <a:srgbClr val="004282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@FASEBorg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3DAC1C21-D8AC-4A6E-DD7A-9D788BB09012}"/>
              </a:ext>
            </a:extLst>
          </p:cNvPr>
          <p:cNvSpPr txBox="1"/>
          <p:nvPr/>
        </p:nvSpPr>
        <p:spPr>
          <a:xfrm>
            <a:off x="8609769" y="571826"/>
            <a:ext cx="129785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>
                <a:solidFill>
                  <a:srgbClr val="004282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@FASEBofficial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206C9D95-A7E2-1F11-3283-CF84A08AC6B0}"/>
              </a:ext>
            </a:extLst>
          </p:cNvPr>
          <p:cNvSpPr txBox="1"/>
          <p:nvPr/>
        </p:nvSpPr>
        <p:spPr>
          <a:xfrm>
            <a:off x="10933536" y="563943"/>
            <a:ext cx="129785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>
                <a:solidFill>
                  <a:srgbClr val="004282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FASEB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FF64A635-1272-6A48-41DA-1F5887966AC4}"/>
              </a:ext>
            </a:extLst>
          </p:cNvPr>
          <p:cNvSpPr txBox="1"/>
          <p:nvPr/>
        </p:nvSpPr>
        <p:spPr>
          <a:xfrm>
            <a:off x="0" y="1099929"/>
            <a:ext cx="12192000" cy="3170099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endParaRPr lang="en-US" sz="2800" dirty="0">
              <a:solidFill>
                <a:srgbClr val="004282"/>
              </a:solidFill>
              <a:latin typeface="Lato"/>
              <a:ea typeface="Lato"/>
              <a:cs typeface="Lato"/>
            </a:endParaRPr>
          </a:p>
          <a:p>
            <a:pPr algn="ctr"/>
            <a:r>
              <a:rPr lang="en-US" sz="2800" dirty="0">
                <a:solidFill>
                  <a:srgbClr val="004282"/>
                </a:solidFill>
                <a:latin typeface="Lato"/>
                <a:ea typeface="Lato"/>
                <a:cs typeface="Lato"/>
              </a:rPr>
              <a:t>Save The Date</a:t>
            </a:r>
            <a:br>
              <a:rPr lang="en-US" sz="4000" b="1" dirty="0">
                <a:solidFill>
                  <a:srgbClr val="004282"/>
                </a:solidFill>
                <a:latin typeface="Lato"/>
                <a:ea typeface="Lato"/>
                <a:cs typeface="Lato"/>
              </a:rPr>
            </a:br>
            <a:r>
              <a:rPr lang="en-US" sz="4000" b="1" dirty="0">
                <a:solidFill>
                  <a:srgbClr val="004282"/>
                </a:solidFill>
                <a:latin typeface="Lato"/>
                <a:ea typeface="Lato"/>
                <a:cs typeface="Lato"/>
              </a:rPr>
              <a:t>CALCIUM AND CELL FUNCTION</a:t>
            </a:r>
            <a:br>
              <a:rPr lang="en-US" sz="4000" b="1" dirty="0">
                <a:solidFill>
                  <a:srgbClr val="004282"/>
                </a:solidFill>
                <a:latin typeface="Lato"/>
                <a:ea typeface="Lato"/>
                <a:cs typeface="Lato"/>
              </a:rPr>
            </a:br>
            <a:r>
              <a:rPr lang="en-US" sz="4000" b="1" dirty="0">
                <a:solidFill>
                  <a:srgbClr val="004282"/>
                </a:solidFill>
                <a:latin typeface="Lato"/>
                <a:ea typeface="Lato"/>
                <a:cs typeface="Lato"/>
              </a:rPr>
              <a:t>#CaCSRC</a:t>
            </a:r>
            <a:br>
              <a:rPr lang="en-US" sz="4000" b="1" dirty="0">
                <a:solidFill>
                  <a:srgbClr val="004282"/>
                </a:solidFill>
                <a:latin typeface="Lato"/>
                <a:ea typeface="Lato"/>
                <a:cs typeface="Lato"/>
              </a:rPr>
            </a:br>
            <a:r>
              <a:rPr lang="en-US" sz="3200" dirty="0">
                <a:solidFill>
                  <a:srgbClr val="004282"/>
                </a:solidFill>
              </a:rPr>
              <a:t>July 6–10, 2025</a:t>
            </a:r>
          </a:p>
          <a:p>
            <a:pPr algn="ctr"/>
            <a:r>
              <a:rPr lang="sv-SE" sz="3200" dirty="0">
                <a:solidFill>
                  <a:srgbClr val="004282"/>
                </a:solidFill>
              </a:rPr>
              <a:t>Fort Garry Hotel | Winnipeg, Canada</a:t>
            </a:r>
            <a:endParaRPr lang="en-US" sz="3200" b="1" dirty="0">
              <a:solidFill>
                <a:srgbClr val="004282"/>
              </a:solidFill>
              <a:latin typeface="Lato"/>
              <a:ea typeface="Lato"/>
              <a:cs typeface="Lato"/>
            </a:endParaRPr>
          </a:p>
        </p:txBody>
      </p:sp>
      <p:pic>
        <p:nvPicPr>
          <p:cNvPr id="35" name="Picture 34">
            <a:extLst>
              <a:ext uri="{FF2B5EF4-FFF2-40B4-BE49-F238E27FC236}">
                <a16:creationId xmlns:a16="http://schemas.microsoft.com/office/drawing/2014/main" id="{94C7D693-8A68-08B1-203B-DEF9AB43D7F8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922302" y="4661169"/>
            <a:ext cx="1926786" cy="1926786"/>
          </a:xfrm>
          <a:prstGeom prst="rect">
            <a:avLst/>
          </a:prstGeom>
        </p:spPr>
      </p:pic>
      <p:pic>
        <p:nvPicPr>
          <p:cNvPr id="40" name="Picture 39">
            <a:extLst>
              <a:ext uri="{FF2B5EF4-FFF2-40B4-BE49-F238E27FC236}">
                <a16:creationId xmlns:a16="http://schemas.microsoft.com/office/drawing/2014/main" id="{29365776-B10B-3848-D84D-E28DE5AEAA72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87412" y="4705673"/>
            <a:ext cx="1882282" cy="1882282"/>
          </a:xfrm>
          <a:prstGeom prst="rect">
            <a:avLst/>
          </a:prstGeom>
        </p:spPr>
      </p:pic>
      <p:pic>
        <p:nvPicPr>
          <p:cNvPr id="42" name="Picture 41">
            <a:extLst>
              <a:ext uri="{FF2B5EF4-FFF2-40B4-BE49-F238E27FC236}">
                <a16:creationId xmlns:a16="http://schemas.microsoft.com/office/drawing/2014/main" id="{CCC83E6D-E04D-E5BA-1F91-E17EE0C42D25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737758" y="4661170"/>
            <a:ext cx="1926785" cy="1926785"/>
          </a:xfrm>
          <a:prstGeom prst="rect">
            <a:avLst/>
          </a:prstGeom>
          <a:blipFill>
            <a:blip r:embed="rId10">
              <a:alphaModFix amt="63000"/>
            </a:blip>
            <a:stretch>
              <a:fillRect/>
            </a:stretch>
          </a:blipFill>
        </p:spPr>
      </p:pic>
      <p:pic>
        <p:nvPicPr>
          <p:cNvPr id="44" name="Picture 43" descr="A group of men standing in a room&#10;&#10;Description automatically generated">
            <a:extLst>
              <a:ext uri="{FF2B5EF4-FFF2-40B4-BE49-F238E27FC236}">
                <a16:creationId xmlns:a16="http://schemas.microsoft.com/office/drawing/2014/main" id="{712155A5-5A57-0F56-EBA1-4E580FAECDC6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32607" y="4661170"/>
            <a:ext cx="1926785" cy="1926785"/>
          </a:xfrm>
          <a:prstGeom prst="rect">
            <a:avLst/>
          </a:prstGeom>
        </p:spPr>
      </p:pic>
      <p:pic>
        <p:nvPicPr>
          <p:cNvPr id="46" name="Picture 45">
            <a:extLst>
              <a:ext uri="{FF2B5EF4-FFF2-40B4-BE49-F238E27FC236}">
                <a16:creationId xmlns:a16="http://schemas.microsoft.com/office/drawing/2014/main" id="{4DFA87B5-866E-CB3F-5ADC-83A3F807F5E0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527455" y="4661171"/>
            <a:ext cx="1926784" cy="19267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8944936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aae5d8f4-8940-426e-8eb0-5ae068ad4266">
      <Terms xmlns="http://schemas.microsoft.com/office/infopath/2007/PartnerControls"/>
    </lcf76f155ced4ddcb4097134ff3c332f>
    <TaxCatchAll xmlns="19481585-9af8-4d00-b2bf-e09dcefbd695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341548692D37149AB2D54A8A18CAADD" ma:contentTypeVersion="18" ma:contentTypeDescription="Create a new document." ma:contentTypeScope="" ma:versionID="c8b06e3392687baef930fd12e3c590bd">
  <xsd:schema xmlns:xsd="http://www.w3.org/2001/XMLSchema" xmlns:xs="http://www.w3.org/2001/XMLSchema" xmlns:p="http://schemas.microsoft.com/office/2006/metadata/properties" xmlns:ns2="aae5d8f4-8940-426e-8eb0-5ae068ad4266" xmlns:ns3="19481585-9af8-4d00-b2bf-e09dcefbd695" targetNamespace="http://schemas.microsoft.com/office/2006/metadata/properties" ma:root="true" ma:fieldsID="3e9fb1ee385e377107c8a510d7d95030" ns2:_="" ns3:_="">
    <xsd:import namespace="aae5d8f4-8940-426e-8eb0-5ae068ad4266"/>
    <xsd:import namespace="19481585-9af8-4d00-b2bf-e09dcefbd69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ae5d8f4-8940-426e-8eb0-5ae068ad426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1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2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e1d3d7a5-63eb-4721-90e8-d8feae559456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9481585-9af8-4d00-b2bf-e09dcefbd695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a9500302-657d-4e07-8d90-29dc954f1aee}" ma:internalName="TaxCatchAll" ma:showField="CatchAllData" ma:web="19481585-9af8-4d00-b2bf-e09dcefbd69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5987AD4F-A9D7-423E-8BF2-D2963E1A1487}">
  <ds:schemaRefs>
    <ds:schemaRef ds:uri="http://schemas.microsoft.com/office/2006/metadata/properties"/>
    <ds:schemaRef ds:uri="aae5d8f4-8940-426e-8eb0-5ae068ad4266"/>
    <ds:schemaRef ds:uri="http://schemas.openxmlformats.org/package/2006/metadata/core-properties"/>
    <ds:schemaRef ds:uri="http://www.w3.org/XML/1998/namespace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19481585-9af8-4d00-b2bf-e09dcefbd695"/>
    <ds:schemaRef ds:uri="http://purl.org/dc/dcmitype/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1DFEF81D-C99D-4D8A-BFED-EB47647C201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ae5d8f4-8940-426e-8eb0-5ae068ad4266"/>
    <ds:schemaRef ds:uri="19481585-9af8-4d00-b2bf-e09dcefbd69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2C10760E-78E0-4D50-80B2-A95D0E8448F1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286</TotalTime>
  <Words>33</Words>
  <Application>Microsoft Office PowerPoint</Application>
  <PresentationFormat>Widescreen</PresentationFormat>
  <Paragraphs>7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Calibri Light</vt:lpstr>
      <vt:lpstr>Arial</vt:lpstr>
      <vt:lpstr>Calibri</vt:lpstr>
      <vt:lpstr>Lato</vt:lpstr>
      <vt:lpstr>Aptos</vt:lpstr>
      <vt:lpstr>1_Office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Tonya  Richardson</dc:creator>
  <cp:lastModifiedBy>Brandon Corbett</cp:lastModifiedBy>
  <cp:revision>10</cp:revision>
  <dcterms:created xsi:type="dcterms:W3CDTF">2020-04-27T15:01:52Z</dcterms:created>
  <dcterms:modified xsi:type="dcterms:W3CDTF">2024-11-19T14:42:13Z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ediaServiceImageTags">
    <vt:lpwstr/>
  </property>
  <property fmtid="{D5CDD505-2E9C-101B-9397-08002B2CF9AE}" pid="3" name="ContentTypeId">
    <vt:lpwstr>0x0101005341548692D37149AB2D54A8A18CAADD</vt:lpwstr>
  </property>
</Properties>
</file>