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21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B0C3C-2560-FE07-28B2-F20DD7106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A639147-D256-A5B4-39C2-1EBDB3899E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7BC8D8FB-F71E-D25E-003D-45BBBC650B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6B9A1082-0891-D695-5BF9-7069808A8B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C3FC89-079A-3C34-FEF9-2894B217EF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B8EC61C8-F2F4-005F-8043-7F54B791B9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F6DB5F-5EE7-C6AE-8E72-955B759857AC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588302-50B0-3B9B-7064-918D26031E67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77A624-B04E-B43F-57FB-EE2EEBD67C4E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ED7588-2E65-CED4-7B7E-1480D9914B4E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258B56-F0E9-F041-CD04-F21ED9EA3C95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CELLULAR PLASTICITY IN CANCER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#CPCSRC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May 4–8, 2025</a:t>
            </a:r>
          </a:p>
          <a:p>
            <a:pPr algn="ctr"/>
            <a:r>
              <a:rPr lang="en-US" sz="3200" dirty="0">
                <a:solidFill>
                  <a:srgbClr val="004282"/>
                </a:solidFill>
              </a:rPr>
              <a:t>HKU Li Ka Shing Faculty of Medicine</a:t>
            </a:r>
            <a:r>
              <a:rPr lang="sv-SE" sz="3200" dirty="0">
                <a:solidFill>
                  <a:srgbClr val="004282"/>
                </a:solidFill>
              </a:rPr>
              <a:t> | Hong Kong, China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55E3874-431B-149B-F587-A5273AC9D8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965D57D-A56B-4EB5-58F6-20F9538FE5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C393B34-6B85-4F67-6617-DA58C41AA61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00600B8F-2600-CDD1-96D0-2D4D3E39AF8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F108600F-7D2D-25A6-A876-9041D6D27C4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5599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11</cp:revision>
  <dcterms:created xsi:type="dcterms:W3CDTF">2020-04-27T15:01:52Z</dcterms:created>
  <dcterms:modified xsi:type="dcterms:W3CDTF">2024-11-19T14:42:28Z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