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2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F9DD2-0DB5-0892-0DF7-4A2190179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DAED5E1-F8EA-C38B-EE28-3F349166A3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1DB3ADD4-1ACA-A051-E1C3-36DB872D3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9F55755F-4F95-4CDF-813C-FEB2D86F87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415EF4-D1CE-5149-E01F-63FFB72B82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B9A4949-2EA8-8E34-AD64-E34D8020E8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D844C0-EABF-8B0D-5650-34E8C7484A08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66A0A6-430A-23BF-7850-A8BA4FD9B89F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315668-7C54-D22C-5AA8-059493B77B96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960F3B-5C9F-13CF-8961-20B976F10295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FA5964-6DB1-4BEE-C6F9-82AB028EC137}"/>
              </a:ext>
            </a:extLst>
          </p:cNvPr>
          <p:cNvSpPr txBox="1"/>
          <p:nvPr/>
        </p:nvSpPr>
        <p:spPr>
          <a:xfrm>
            <a:off x="0" y="1099929"/>
            <a:ext cx="12192000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CYTOSKELETAL STRUCTURE, DYNAMICS, AND FUNCTION</a:t>
            </a:r>
          </a:p>
          <a:p>
            <a:pPr algn="ctr"/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#CSDSRC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13–17,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 Southbridge, MA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0B34350-F470-7EA9-25D4-7EE4DE4A9C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1CC73F-4C5D-104F-BE37-11359F1F02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7408C11-EBC6-B7FB-02EF-1F2E1ACFE9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302F17E1-1DA5-7F7E-5FBD-8D4B87D65E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67FB214-935E-FFD7-5BB6-E76E401214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665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12</cp:revision>
  <dcterms:created xsi:type="dcterms:W3CDTF">2020-04-27T15:01:52Z</dcterms:created>
  <dcterms:modified xsi:type="dcterms:W3CDTF">2024-11-19T14:42:47Z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