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4"/>
  </p:sldMasterIdLst>
  <p:handoutMasterIdLst>
    <p:handoutMasterId r:id="rId6"/>
  </p:handoutMasterIdLst>
  <p:sldIdLst>
    <p:sldId id="323" r:id="rId5"/>
  </p:sldIdLst>
  <p:sldSz cx="12192000" cy="6858000"/>
  <p:notesSz cx="6858000" cy="9144000"/>
  <p:embeddedFontLst>
    <p:embeddedFont>
      <p:font typeface="Lato" panose="020F0502020204030203" pitchFamily="34" charset="0"/>
      <p:regular r:id="rId7"/>
      <p:bold r:id="rId8"/>
      <p:italic r:id="rId9"/>
      <p:boldItalic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AEDA"/>
    <a:srgbClr val="07A0C3"/>
    <a:srgbClr val="004282"/>
    <a:srgbClr val="64758C"/>
    <a:srgbClr val="BF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EA386EDF-CD94-4F91-8271-DDF2819F95A6}"/>
    <pc:docChg chg="modSld">
      <pc:chgData name="Brandon Corbett" userId="0d045a46-7809-46eb-af79-323809ff12bc" providerId="ADAL" clId="{EA386EDF-CD94-4F91-8271-DDF2819F95A6}" dt="2024-11-19T15:55:10.761" v="0" actId="20577"/>
      <pc:docMkLst>
        <pc:docMk/>
      </pc:docMkLst>
      <pc:sldChg chg="modSp mod">
        <pc:chgData name="Brandon Corbett" userId="0d045a46-7809-46eb-af79-323809ff12bc" providerId="ADAL" clId="{EA386EDF-CD94-4F91-8271-DDF2819F95A6}" dt="2024-11-19T15:55:10.761" v="0" actId="20577"/>
        <pc:sldMkLst>
          <pc:docMk/>
          <pc:sldMk cId="3773165444" sldId="323"/>
        </pc:sldMkLst>
        <pc:spChg chg="mod">
          <ac:chgData name="Brandon Corbett" userId="0d045a46-7809-46eb-af79-323809ff12bc" providerId="ADAL" clId="{EA386EDF-CD94-4F91-8271-DDF2819F95A6}" dt="2024-11-19T15:55:10.761" v="0" actId="20577"/>
          <ac:spMkLst>
            <pc:docMk/>
            <pc:sldMk cId="3773165444" sldId="323"/>
            <ac:spMk id="34" creationId="{0FB307F3-77B0-3C8D-1988-75720852503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68F88D-97FA-241A-03CA-BC0DEBD43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143AF-0EC6-6867-76E2-7D48232B862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2891F-FEA9-4760-B559-523A30138F21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665BC-CA37-92E2-B37E-AB769495A7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F1A4E-4372-93DC-01FE-6B249B4B2D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83172-9C8D-4A58-9965-C0B0EA6710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13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F7680-3106-214F-A0F5-D01B4DA94E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F34302-4DF8-7740-BABC-F9F28555E7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2CC9-CB84-134E-931F-89A604AD7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6AFDD-B7E1-5945-B359-2AE8BF12A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02082-9C3C-8345-97C7-4302C73B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E93A1-60CF-EB40-B562-9FDEA65C7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1ADA99-FF02-FC43-B9DA-C6FC13738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B8ACB-F0E4-A545-BC2F-C652042D9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A7E37-1380-724E-9709-2298E8988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92D5D0-831A-7341-8F38-AA3E1541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23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E0D03D-3BDC-4442-AB0D-3E0B514C04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12F9DF-1E25-E94B-B7E3-60DF4BCA9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294E5-E544-6D47-AF67-939840443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E38D4-65DC-CA4B-B8FD-F4940B64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0F36D-2A51-564D-BF1A-5D19DA3B3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6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FA098-1E9E-224B-BB30-B58BEBD81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6E660-5918-854E-8278-81814F8384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CDFA5-6DA3-9749-81BA-0813DDFCF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A8797-F10D-B849-9AEE-50180E2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0BFA1D-E5AF-B54F-8438-129E33D1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676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A9DB6-BED5-0A47-BF4E-96F56932F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6544B-42EB-F647-894A-6C7AD3947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EBD88-7792-F940-AE37-A1F1E57A5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12F16-1D34-9047-B4F0-A4C31FC2C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9EFB5-BC05-FA4D-908E-418A9EC4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34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E7134-038D-B14A-9AD9-FE0B97B0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B37432-3F77-4F43-BE7A-3E6B0EBC3A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024C6-DD09-DA44-BE8A-522C442F7B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496AB-C5E4-F041-9B76-A5D4D9D94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09A0A-67D3-1C48-BE5D-F6A1A96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130B25-2C59-7C48-9D51-B50E1A64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52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8CF21-0CF6-9049-B4A0-617A4785C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A3BEA2-EB15-B245-B816-82B940DF4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5775E3-9096-534D-933C-D900B03E5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E9E60C-E7D1-3149-927D-C75C7F5245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ECC53A-C4A3-5A44-968F-E59483528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344352-DCFF-A144-A759-236A03F5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7281F-B85C-0E40-94A0-97A01FAF9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0258D9-5274-BA41-B5DC-0D3C3941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699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5B825-BCCB-C84B-9128-D261FE27B8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F433B-D886-FC47-B889-AD4CF46C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C9882-7FDB-734A-8690-C1FBEE44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A3DE40-CF61-724C-9EB1-75FBB970B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3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BD850-A1BE-3C41-91CB-47CF4FB42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3C5D62-13C7-B24C-B40E-B8BD4BBE6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D35AF-DEEA-AA43-BD42-76007FE8E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5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110DD-4C1C-9B4B-B472-182E2221CA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7438-10A3-0843-86C0-BD4E1CF578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3764FC-44B8-F84E-AA94-7B98150C2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3ED5A-60A8-8142-8602-6F84D3A25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2A2512-AA40-F54B-9B97-7A0B48CB2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86A8D6-7DBE-BA49-8229-B7ED5480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82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F932D-4AAB-B146-8CA1-9F9FFEC7E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9D47B7-2B0A-BC44-9CAC-C343108E8D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1FD7B1-23D1-7B43-AE27-F41AAA0B5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67160-790B-774B-8A68-9D0C0C2B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854CFB-66B3-4049-A883-24832CA62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6C719-3EA7-D944-BC97-FF72E3325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02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6DD277-2F60-294F-BD96-5C0FB1DE6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0211AF-2AAF-8347-AB32-590A3EA17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B63BF1-D6ED-414F-B49E-AAF23C893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52590-C7FF-294F-922C-5218E21A5A6A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28324-6C05-A54D-B337-075B5B34BB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A6DBE-93E1-2F40-8536-1683C6E06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A80D3-E009-C140-8F86-1773D995E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37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g"/><Relationship Id="rId5" Type="http://schemas.openxmlformats.org/officeDocument/2006/relationships/image" Target="../media/image5.png"/><Relationship Id="rId10" Type="http://schemas.openxmlformats.org/officeDocument/2006/relationships/image" Target="../media/image1.jp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01453B-F544-33B4-B6A7-E626625EE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820D563-D1F5-3CE7-EA3C-B153EE77F7E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67951" y="125056"/>
            <a:ext cx="2538112" cy="1154781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47048E99-3C0B-8BB7-F0B2-A6178C325D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28" y="413856"/>
            <a:ext cx="592941" cy="592941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175E39C9-C4EC-DAF3-B791-EF4AAA8124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4607" y="405975"/>
            <a:ext cx="592941" cy="592941"/>
          </a:xfrm>
          <a:prstGeom prst="rect">
            <a:avLst/>
          </a:prstGeom>
          <a:noFill/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482169E-AC34-AF6C-50DA-6952E337AC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9049" y="413856"/>
            <a:ext cx="592941" cy="592941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45B3288A-2E1F-E1C2-5919-7EA987FAAF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270" y="413856"/>
            <a:ext cx="592941" cy="59294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8D373DE-89D2-3F1E-1FD9-39C4871B4441}"/>
              </a:ext>
            </a:extLst>
          </p:cNvPr>
          <p:cNvSpPr txBox="1"/>
          <p:nvPr/>
        </p:nvSpPr>
        <p:spPr>
          <a:xfrm>
            <a:off x="4098733" y="563945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FASEB.org/SRC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F55104-63B5-2EBA-5D69-5324992A7A2B}"/>
              </a:ext>
            </a:extLst>
          </p:cNvPr>
          <p:cNvSpPr txBox="1"/>
          <p:nvPr/>
        </p:nvSpPr>
        <p:spPr>
          <a:xfrm>
            <a:off x="6366512" y="563944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@FASEBorg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52397A-59D6-AEA6-D073-6BE097698679}"/>
              </a:ext>
            </a:extLst>
          </p:cNvPr>
          <p:cNvSpPr txBox="1"/>
          <p:nvPr/>
        </p:nvSpPr>
        <p:spPr>
          <a:xfrm>
            <a:off x="8609769" y="571826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@FASEBofficial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3B0C4B-1C9E-2D31-8E68-0036E6A5B2F0}"/>
              </a:ext>
            </a:extLst>
          </p:cNvPr>
          <p:cNvSpPr txBox="1"/>
          <p:nvPr/>
        </p:nvSpPr>
        <p:spPr>
          <a:xfrm>
            <a:off x="10933536" y="563943"/>
            <a:ext cx="1297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solidFill>
                  <a:srgbClr val="00428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FASEB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B307F3-77B0-3C8D-1988-757208525032}"/>
              </a:ext>
            </a:extLst>
          </p:cNvPr>
          <p:cNvSpPr txBox="1"/>
          <p:nvPr/>
        </p:nvSpPr>
        <p:spPr>
          <a:xfrm>
            <a:off x="0" y="1099929"/>
            <a:ext cx="12192000" cy="31700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endParaRPr lang="en-US" sz="2800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  <a:p>
            <a:pPr algn="ctr"/>
            <a:r>
              <a:rPr lang="en-US" sz="2800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Save The Date</a:t>
            </a:r>
            <a:br>
              <a:rPr lang="en-US" sz="4000" b="1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>
                <a:solidFill>
                  <a:srgbClr val="004282"/>
                </a:solidFill>
                <a:latin typeface="Lato"/>
                <a:ea typeface="Lato"/>
                <a:cs typeface="Lato"/>
              </a:rPr>
              <a:t>ENDOPLASMIC </a:t>
            </a: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RETICULUM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  <a:t>#ERSRC</a:t>
            </a:r>
            <a:br>
              <a:rPr lang="en-US" sz="4000" b="1" dirty="0">
                <a:solidFill>
                  <a:srgbClr val="004282"/>
                </a:solidFill>
                <a:latin typeface="Lato"/>
                <a:ea typeface="Lato"/>
                <a:cs typeface="Lato"/>
              </a:rPr>
            </a:br>
            <a:r>
              <a:rPr lang="en-US" sz="3200" dirty="0">
                <a:solidFill>
                  <a:srgbClr val="004282"/>
                </a:solidFill>
              </a:rPr>
              <a:t>June 8–12, 2025</a:t>
            </a:r>
          </a:p>
          <a:p>
            <a:pPr algn="ctr"/>
            <a:r>
              <a:rPr lang="sv-SE" sz="3200" dirty="0">
                <a:solidFill>
                  <a:srgbClr val="004282"/>
                </a:solidFill>
              </a:rPr>
              <a:t>Crowne Plaza Melbourne-Oceanfront | Melbourne, FL</a:t>
            </a:r>
            <a:endParaRPr lang="en-US" sz="3200" b="1" dirty="0">
              <a:solidFill>
                <a:srgbClr val="004282"/>
              </a:solidFill>
              <a:latin typeface="Lato"/>
              <a:ea typeface="Lato"/>
              <a:cs typeface="Lato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9244E4C5-1150-645A-9683-F5AA6B3555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2302" y="4661169"/>
            <a:ext cx="1926786" cy="1926786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0232069-5A35-1819-78BD-F8A8DB3EE5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412" y="4705673"/>
            <a:ext cx="1882282" cy="1882282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87961A3-3D01-07E6-9EB5-02667C9905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7758" y="4661170"/>
            <a:ext cx="1926785" cy="1926785"/>
          </a:xfrm>
          <a:prstGeom prst="rect">
            <a:avLst/>
          </a:prstGeom>
          <a:blipFill>
            <a:blip r:embed="rId10">
              <a:alphaModFix amt="63000"/>
            </a:blip>
            <a:stretch>
              <a:fillRect/>
            </a:stretch>
          </a:blipFill>
        </p:spPr>
      </p:pic>
      <p:pic>
        <p:nvPicPr>
          <p:cNvPr id="44" name="Picture 43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8738F36E-2EAD-BC2D-EAE3-312917E1233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607" y="4661170"/>
            <a:ext cx="1926785" cy="1926785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74337A9-1680-0ED8-7A3E-D8C9EB288D1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27455" y="4661171"/>
            <a:ext cx="1926784" cy="192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1654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ae5d8f4-8940-426e-8eb0-5ae068ad4266">
      <Terms xmlns="http://schemas.microsoft.com/office/infopath/2007/PartnerControls"/>
    </lcf76f155ced4ddcb4097134ff3c332f>
    <TaxCatchAll xmlns="19481585-9af8-4d00-b2bf-e09dcefbd69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c8b06e3392687baef930fd12e3c590bd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3e9fb1ee385e377107c8a510d7d95030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87AD4F-A9D7-423E-8BF2-D2963E1A1487}">
  <ds:schemaRefs>
    <ds:schemaRef ds:uri="http://schemas.microsoft.com/office/2006/metadata/properties"/>
    <ds:schemaRef ds:uri="aae5d8f4-8940-426e-8eb0-5ae068ad4266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19481585-9af8-4d00-b2bf-e09dcefbd695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C10760E-78E0-4D50-80B2-A95D0E8448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FEF81D-C99D-4D8A-BFED-EB47647C20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31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Calibri Light</vt:lpstr>
      <vt:lpstr>Arial</vt:lpstr>
      <vt:lpstr>Calibri</vt:lpstr>
      <vt:lpstr>Aptos</vt:lpstr>
      <vt:lpstr>Lato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Tonya  Richardson</dc:creator>
  <cp:lastModifiedBy>Brandon Corbett</cp:lastModifiedBy>
  <cp:revision>13</cp:revision>
  <dcterms:created xsi:type="dcterms:W3CDTF">2020-04-27T15:01:52Z</dcterms:created>
  <dcterms:modified xsi:type="dcterms:W3CDTF">2024-11-19T15:55:13Z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0x0101005341548692D37149AB2D54A8A18CAADD</vt:lpwstr>
  </property>
</Properties>
</file>