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4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191EB-FBB9-B65C-B1EB-A3AECAB01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BC4D465-8438-84EB-FB88-EE784675E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B26905AF-9F5A-6A03-B6A9-FF0DB225D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5C1EBC72-E628-4139-79C4-82B1AFF0A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8A69C4-80AF-EF30-D8C4-64F15CB93A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20E8DE1D-B053-2718-D0D0-4256EAD3F2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78B5F8-8AD8-06A3-D28A-2A0EA2941811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40D4A8-9E08-3099-1602-83EFB103D36E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70B91D-CE78-09AF-2160-33EFCD867555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AA8EE7-123D-2507-3D39-1ADAF565205F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98AFB36-081F-C909-E030-99F12B0C03D5}"/>
              </a:ext>
            </a:extLst>
          </p:cNvPr>
          <p:cNvSpPr txBox="1"/>
          <p:nvPr/>
        </p:nvSpPr>
        <p:spPr>
          <a:xfrm>
            <a:off x="0" y="1099929"/>
            <a:ext cx="12192000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FERROPTOSIS, OXIDATIVE STRESS, AND LIPID METABOLISM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#FOLSRC</a:t>
            </a:r>
          </a:p>
          <a:p>
            <a:pPr algn="ctr"/>
            <a:r>
              <a:rPr lang="en-US" sz="3200" dirty="0">
                <a:solidFill>
                  <a:srgbClr val="004282"/>
                </a:solidFill>
              </a:rPr>
              <a:t>July 27–31,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Omni Scottsdale Resort &amp; Spa | Scottsdale, Arizona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1490A54-4537-84F9-EF34-DBF1FFFB05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FFE63FD-EE30-DBE9-B437-6C3B2AC47C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42FD6AE-8E9F-FE6F-4A75-631AA8AAB9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69E130B0-9F37-B994-31DD-542DFD3AB86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59DB645-31EE-B5FA-9960-03B7044806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250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14</cp:revision>
  <dcterms:created xsi:type="dcterms:W3CDTF">2020-04-27T15:01:52Z</dcterms:created>
  <dcterms:modified xsi:type="dcterms:W3CDTF">2024-11-19T14:43:32Z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