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5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B38A-8657-5F02-381D-A93E1FF59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51CF195-C271-861D-7AE6-D297788515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C4F25FC2-D693-D70A-BCA1-017EA5CF24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14D2237F-27D5-F89A-0DBF-311B8AA467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FAFD02-5EE0-E4D9-0FE9-DED52331EC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2BC5CC9E-5768-452C-CB92-9F67CF9E6D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7263E6-9DFA-9A4B-7864-691AE5F0F63C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8F0ED1-AA27-2DE5-F8CE-4C44810F59F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F0203-1457-9F70-7761-F682AA0087CC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B33A4F-B6B9-97A1-8299-072C16F04557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1BFB52-1315-0B8C-65AC-68AF38363926}"/>
              </a:ext>
            </a:extLst>
          </p:cNvPr>
          <p:cNvSpPr txBox="1"/>
          <p:nvPr/>
        </p:nvSpPr>
        <p:spPr>
          <a:xfrm>
            <a:off x="0" y="1099929"/>
            <a:ext cx="12192000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G PROTEIN-COUPLED RECEPTOR KINASES AND ARRESTINS</a:t>
            </a:r>
          </a:p>
          <a:p>
            <a:pPr algn="ctr"/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#GKASRC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22–26,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 | Niagara Falls, NY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C705710-07EF-856C-D7AA-B09F3CDB5C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A9585BF-0285-DD20-F488-4097D30F67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617491C-F413-0041-58DD-B1817389D3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F724B12C-1695-CE19-4A7A-4297FFC53D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31459B7-EA99-9173-C944-D57C50A43D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208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15</cp:revision>
  <dcterms:created xsi:type="dcterms:W3CDTF">2020-04-27T15:01:52Z</dcterms:created>
  <dcterms:modified xsi:type="dcterms:W3CDTF">2024-11-19T15:09:15Z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