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26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81D02A-FD79-E7BE-6CD7-DF38CAE183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A28F722-3598-3AF1-5D22-90B7031D1A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6722FA42-7D72-1E4E-6FD0-ADE43DF80A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E790A8E5-BF17-0E71-E810-C7D7BF1117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BE366D-AAEF-C76E-1E58-1133864185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66DFACB5-504A-6B2F-D8CB-AAA072DF37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12CBA71-1C24-2F0C-662C-A9457DD75FBA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ADF05A-F48C-3AEC-3331-4469BE17964F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06C0BC-7A4C-CE21-2263-8FE4FC7584FC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C5D6AB-935C-F016-105E-2F8DA750549A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877E18-37CB-FF5B-A0D8-99647485FCDD}"/>
              </a:ext>
            </a:extLst>
          </p:cNvPr>
          <p:cNvSpPr txBox="1"/>
          <p:nvPr/>
        </p:nvSpPr>
        <p:spPr>
          <a:xfrm>
            <a:off x="0" y="1099929"/>
            <a:ext cx="12192000" cy="267765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28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GENETIC BASIS OF BLOOD CANCERS AND BONE MARROW FAILURE</a:t>
            </a:r>
          </a:p>
          <a:p>
            <a:pPr algn="ctr"/>
            <a:r>
              <a:rPr lang="en-US" sz="28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#BCBMSRC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2800" dirty="0">
                <a:solidFill>
                  <a:srgbClr val="004282"/>
                </a:solidFill>
              </a:rPr>
              <a:t>June 22–26, 2025</a:t>
            </a:r>
          </a:p>
          <a:p>
            <a:pPr algn="ctr"/>
            <a:r>
              <a:rPr lang="sv-SE" sz="2800" dirty="0">
                <a:solidFill>
                  <a:srgbClr val="004282"/>
                </a:solidFill>
              </a:rPr>
              <a:t>Crowne Plaza Melbourne-Oceanfront | Melbourne, FL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CD3734E-8430-7A52-D7C7-58C7676A1C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9E1CC3F-FEE9-8DD4-A72F-B01A91564F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7E61489-9F0C-34DA-4E20-2A57BF81012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48844BC1-F370-58A7-9668-7833765D14D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CD303EA-7C15-836D-AF5C-7BEA581E361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29959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37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16</cp:revision>
  <dcterms:created xsi:type="dcterms:W3CDTF">2020-04-27T15:01:52Z</dcterms:created>
  <dcterms:modified xsi:type="dcterms:W3CDTF">2024-11-19T15:09:28Z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