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8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C3A604F6-F64A-4C32-86F0-08DF002F98F8}"/>
    <pc:docChg chg="modSld">
      <pc:chgData name="Brandon Corbett" userId="0d045a46-7809-46eb-af79-323809ff12bc" providerId="ADAL" clId="{C3A604F6-F64A-4C32-86F0-08DF002F98F8}" dt="2024-11-19T15:55:54.140" v="2" actId="20577"/>
      <pc:docMkLst>
        <pc:docMk/>
      </pc:docMkLst>
      <pc:sldChg chg="modSp mod">
        <pc:chgData name="Brandon Corbett" userId="0d045a46-7809-46eb-af79-323809ff12bc" providerId="ADAL" clId="{C3A604F6-F64A-4C32-86F0-08DF002F98F8}" dt="2024-11-19T15:55:54.140" v="2" actId="20577"/>
        <pc:sldMkLst>
          <pc:docMk/>
          <pc:sldMk cId="2587754679" sldId="328"/>
        </pc:sldMkLst>
        <pc:spChg chg="mod">
          <ac:chgData name="Brandon Corbett" userId="0d045a46-7809-46eb-af79-323809ff12bc" providerId="ADAL" clId="{C3A604F6-F64A-4C32-86F0-08DF002F98F8}" dt="2024-11-19T15:55:54.140" v="2" actId="20577"/>
          <ac:spMkLst>
            <pc:docMk/>
            <pc:sldMk cId="2587754679" sldId="328"/>
            <ac:spMk id="34" creationId="{F5FA82BE-A13B-260F-ACD7-63685864CC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6FCC6-F462-5837-3879-A27A6E268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B013803-263B-DE5D-124F-3BCC1F9623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BC9875AE-B50D-F7DD-FF7F-4206C142DB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5CB8EE5-090B-D17E-CBA3-E48153882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3649E1B-0089-33D1-901D-95734FB8C5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0097FA0D-6BD0-2731-AAF9-254B59ACC8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C78C69-C88F-3C65-8088-FB62D19F95DE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2923D0-6B22-AFEF-FEC7-FEC70D70A5FF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8C51FD-18DB-A797-DFE7-91860A841495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B4B38-0C8C-881A-6C6F-08B5FA265D8A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FA82BE-A13B-260F-ACD7-63685864CC82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Hematologic Malignancies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>
                <a:solidFill>
                  <a:srgbClr val="004282"/>
                </a:solidFill>
                <a:latin typeface="Lato"/>
                <a:ea typeface="Lato"/>
                <a:cs typeface="Lato"/>
              </a:rPr>
              <a:t>#HEMSRC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27–31,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|Southbridge, MA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CCD54B5-9B64-39E7-8686-5FADCF9415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67D63FD-5FB1-8ACE-3489-8F2B47A677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09B259E-2FF6-7BA0-A435-7F01E0AB4F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9086FC0D-B394-6F91-6C0F-0316E51E77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6BC633C-7FDA-8723-C9A2-D71C4AF5CB3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7546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Props1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30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Aptos</vt:lpstr>
      <vt:lpstr>Lato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18</cp:revision>
  <dcterms:created xsi:type="dcterms:W3CDTF">2020-04-27T15:01:52Z</dcterms:created>
  <dcterms:modified xsi:type="dcterms:W3CDTF">2024-11-19T15:55:55Z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