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1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2DF03-D520-010D-28C1-8C5FE7548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E641090-8415-79DA-0DC5-4704CFADFE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0F97FB3E-9CD4-AC3E-E7DE-DF3F917E4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247258E-AF16-6266-6D8F-3AA2706347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DFEE89-B700-22F2-BB13-26F5AE0634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D0D3D37-188F-C6C3-013F-D4A9920F96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4AF26D1-5659-1788-EDA0-14D3A289B846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7C1C61-6ABC-0D51-4080-891DDA0DA052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232261-EDB6-0C6F-C251-FC67A90FDA3A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0FBA73-946D-5CF7-ACB2-C0736B2F71B7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FBE7E9-6E66-94E5-3A6F-ACB86F7CD171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ION CHANNEL REGULATION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#ICRSRC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 August 3–7,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|Southbridge, MA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12C44EA-8032-14DD-4D83-F5B563FB3B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CF6D9A7-E4EA-F97A-2822-E1CA254F08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0C3EC02-5E07-498F-FE5D-4AD1FE9221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64A29CC3-F860-4A98-7794-572F78521D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ACCE31C-DE7E-A008-734F-42F19FFF8F7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496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21</cp:revision>
  <dcterms:created xsi:type="dcterms:W3CDTF">2020-04-27T15:01:52Z</dcterms:created>
  <dcterms:modified xsi:type="dcterms:W3CDTF">2024-11-19T15:10:30Z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