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32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7F1A07-DF47-F8D6-1CDF-613BF8CE1B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B562DEB-1086-757C-6DDE-49E999DF85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F55DA8FB-CB88-2C61-0EF2-1711AE50D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7771F17-B487-37A6-041A-17612D31E1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DA2EC2-8E6C-F885-C5E5-C9A45A1D15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7A14DC81-8905-8AEA-A991-8616FCA6C8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F72292-0668-6CDB-EFEC-20C26088347F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9F7A27-439B-6043-B1A8-5CB3B57958E4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1AEC3F-FC1A-39CA-95E3-40D26B93ED42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9AD0D8-CE4E-9E63-EF77-E4700EC8E160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A7DB43-2B10-152A-3152-F594229DE166}"/>
              </a:ext>
            </a:extLst>
          </p:cNvPr>
          <p:cNvSpPr txBox="1"/>
          <p:nvPr/>
        </p:nvSpPr>
        <p:spPr>
          <a:xfrm>
            <a:off x="0" y="1099929"/>
            <a:ext cx="12192000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LIPID MEDIATORS: ADVANCEMENTS AND APPROACHES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#LMSRC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</a:rPr>
              <a:t>September 7–11, 2025</a:t>
            </a:r>
          </a:p>
          <a:p>
            <a:pPr algn="ctr"/>
            <a:r>
              <a:rPr lang="en-US" sz="2800" dirty="0">
                <a:solidFill>
                  <a:srgbClr val="004282"/>
                </a:solidFill>
              </a:rPr>
              <a:t>Grand Hotel Malahide | Malahide, Ireland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726483D-DB73-262E-A71F-5AE96AF49B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041E435-01CF-9FC0-B923-44472019C1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9B70DD4-DC94-DC27-AB59-AE310E7B19F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BC91DACB-6878-1423-B14B-7EB9E44ACCE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51DDBED-4C2E-CC5E-54C0-6E8932C63CD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19545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35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22</cp:revision>
  <dcterms:created xsi:type="dcterms:W3CDTF">2020-04-27T15:01:52Z</dcterms:created>
  <dcterms:modified xsi:type="dcterms:W3CDTF">2024-11-19T15:10:43Z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