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33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4DC93-8EA7-4B43-25B1-AEEF340A3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77CCE35-C31C-49B0-567E-FA997E71AF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EC277B0E-4833-EDB7-942C-BBBBCC4038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7053E3E6-B279-FD52-059F-4BF5AE723D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88BB8F9-1939-511D-C444-BF7E1ED262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E5098DE7-F368-971C-E988-52DEE9E350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F4B277E-E70F-E7A0-EA93-F5BD2E62D1C9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A4A63F0-B845-A6F3-F32A-03C9B3833B3E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13F5CA-BF7D-4825-5A69-51F967D7BA6C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CCC46E-D464-6306-0F17-C7616F6D05E2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59E9C41-AA18-C091-3D48-97F5D94A4B9A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MACHINES ON GENES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#MGeneSRC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May 18–22,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Millennium Maxwell House | Nashville, TN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D9446DD-6850-5917-D143-E8F314C2A8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224AA3A-50F9-2B41-92D0-38295F5A2C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13875F4-2541-495A-3AC0-3F503DDBE5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51756E24-9863-46DA-CF1C-9A1100189F8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0AEC864-E078-BE6E-1CD1-889AB5E074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27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23</cp:revision>
  <dcterms:created xsi:type="dcterms:W3CDTF">2020-04-27T15:01:52Z</dcterms:created>
  <dcterms:modified xsi:type="dcterms:W3CDTF">2024-11-19T15:14:57Z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