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4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AFC58-8225-9920-A6BB-9DC6FD73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1C5BA38-0623-0F35-4D78-422974187D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D1438F68-8261-A720-EB8B-C74D1477C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9E45A82-A89D-4839-F13B-8C0620ACC6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F9D529-E558-C48A-3445-C837836C78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A9E9DC42-AC1A-31C4-FC97-00B315DDB5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BDBDD3E-4885-D4CE-01D9-2E1BA8118CA8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BFC0F9-4B5D-ED2C-A954-F503DFE7BA5D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67E04F-B845-EC10-0B15-2E208D3E874E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F3A398-BE11-A85C-9D93-2ABA8421E37A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7F394F-AD88-12F1-4533-0ECBA7D37D79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MECHANISMS IN PLANT DEVELOPMENT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#PDevSRC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August 10–14,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Wellsworth Hotel |Southbridge, MA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39071C8-0F69-CDEE-A82A-29576361B2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EEC7E3A-3696-C7DD-B06A-85865C6914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A0FA109-90CD-5591-EF65-618E645817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74BF0920-653E-3E1F-6EFD-18AFDF6573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7E91DA2-1123-4B36-7187-D0A136692E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518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24</cp:revision>
  <dcterms:created xsi:type="dcterms:W3CDTF">2020-04-27T15:01:52Z</dcterms:created>
  <dcterms:modified xsi:type="dcterms:W3CDTF">2024-11-19T15:15:11Z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