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5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A5597-80E8-188C-D27F-FB954472D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62B09EE-725A-1F63-551D-6FF20D746C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EDE9B9D-EF9D-AE10-E4BA-9B1FAFCC4A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55A784B-BBB7-A6EB-EB75-D35920D799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4CC713-2F0E-03F6-E64D-6032F5F201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08E4B765-C403-586B-31E9-232794BA16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5F6484-C139-22D1-064B-88978233CE58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B97039-3727-EF59-82B6-82267BBF4CF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36C590-9D56-AE2C-F791-440742CBB4BF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904C30-012D-DAB7-06AB-A2D6F1844E57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3A9AE4-25AE-A08F-5AB3-253FD9D5493F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MECHANISMS OF MITOCHONDRIAL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DNA MUTATION AND REPAIR</a:t>
            </a:r>
          </a:p>
          <a:p>
            <a:pPr algn="ctr"/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#MDNASRC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1–5,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Millennium Maxwell House | Nashville, TN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75F9AEB-770D-88E6-B818-AD5A469768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9D5DDCF-B5CB-A3AD-450E-E5F27DE459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0A448F4-27CC-E85B-1DFF-A8BE62DAD3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B242C50B-047D-75B7-DD98-250DA24AC9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48E127A-16AC-7A46-0D39-75D0F3D4D1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686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26</cp:revision>
  <dcterms:created xsi:type="dcterms:W3CDTF">2020-04-27T15:01:52Z</dcterms:created>
  <dcterms:modified xsi:type="dcterms:W3CDTF">2024-11-19T15:15:50Z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