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BF881-1DEC-AD77-5874-1FFC6A40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B7AADA-4537-35A1-6DB6-8E3144EBA4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6729DA06-616F-27EF-6F18-A8447205B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984BF34-B9F3-261D-1B0C-D218AA22F6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E51DFB-D095-B714-7665-34EC2723F3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0516784-242C-1DF4-0B04-F910A9EDB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215139-CFDB-8C27-02FD-3A575ABCE858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BED611-4AE2-DDE4-6D6F-2A11533CA3AF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011F56-1802-891F-91A2-1FC53679136D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6C7E7C-EF53-5E93-9A74-92B7DA76EED2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144607-8329-048A-BE07-88CF7FF05397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MECHANOBIOLOGY OF THE NUCLEUS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#MBNSRC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October 26–30,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Crowne Plaza Melbourne-Oceanfront | Melbourne, FL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08688AF-8055-8F6F-76A4-CE348CAB2C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9D6A351-4933-4E8A-97F9-DAFA840161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DA4D0F8-6B30-2737-F00D-B58E10FEAC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57753434-D1B2-5470-46FC-B7BF17DB9F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CDC536D-482E-5A1B-0DEE-AC10377417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6167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27</cp:revision>
  <dcterms:created xsi:type="dcterms:W3CDTF">2020-04-27T15:01:52Z</dcterms:created>
  <dcterms:modified xsi:type="dcterms:W3CDTF">2024-11-19T15:16:45Z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