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7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121BC-EF31-EB26-A983-E197B95F7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4D60E8B-36EC-27EA-14C9-B0A519B26F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34470B32-64F1-2D4D-92DE-68AFB34CF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CB67424E-4B1A-4093-434B-DEE74E3563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AE5461-D57F-3C39-7F7B-03BC6491B5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9A235B26-0643-9729-3ED0-FA348EE401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D25E47-53C7-1C2A-0D5A-0543A08B84C0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BD7FD7C-D94B-0B9D-5211-C00F05B4DD5C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C10880-D1CE-9864-DC0B-145AEF10F357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15FED-CD6E-FA4C-6AF7-85DF1E2946B3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0D5D54-79CA-A81F-9E83-2768DBE3547F}"/>
              </a:ext>
            </a:extLst>
          </p:cNvPr>
          <p:cNvSpPr txBox="1"/>
          <p:nvPr/>
        </p:nvSpPr>
        <p:spPr>
          <a:xfrm>
            <a:off x="0" y="1099929"/>
            <a:ext cx="12192000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MICROBIAL PATHOGENESIS: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MECHANISMS OF INFECTION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#MPATHSRC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8–12,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Millennium Maxwell House | Nashville, TN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EBD49CB-E131-B05F-AF7C-4A6CBFAB7A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FB3D8B3-C96B-9200-948E-CCF8E04A78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E530C8E-7AAC-E593-A8E6-487D40EBE3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9CD48E86-1A15-081F-3173-512C80BF8C9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6971E9B-980D-7AD8-35C8-C8753C8495C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70405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28</cp:revision>
  <dcterms:created xsi:type="dcterms:W3CDTF">2020-04-27T15:01:52Z</dcterms:created>
  <dcterms:modified xsi:type="dcterms:W3CDTF">2024-11-19T15:20:28Z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