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1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9FC4C-F7B6-9C24-84CD-C5647D5FC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2121E11-F142-1155-4919-1735FA92EC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D3C0D5A3-C218-CFE1-331C-623BFF643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C023D6F4-84AF-0E3E-566C-C7BD0609D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DC8E8D-F592-29E8-73CC-91ED213146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1FC8DAC9-8E74-472F-C9C6-DD3CC8CCBF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79ADC77-C1BE-587A-29A7-E411C982794E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682097-1DFA-75F2-9F1F-6D2ACF234B9F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C00845-55A9-2697-3C64-C6F6C4BC51FF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1AF8FA-1504-7731-00AC-C01A08A93482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8FFAC7D-92CE-6601-7B95-4ADD57703954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PROTEIN AGGREGATION: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POLYMORPHIC SPECIES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#PAPSRC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28–July 2,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Omni Scottsdale Resort and Spa | Scottsdale, AZ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C28DA49-85F8-5C64-4CD0-B6DC8BBBD9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BFA0A39-8919-455E-BFC3-C2D228CF71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DBF8F35-06C5-B717-E3BF-FE71529949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3759AEBC-FC7C-52C8-845E-9E237FBA560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77BB660-B4BF-B4B6-065C-2A48C7E2A6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3004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40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31</cp:revision>
  <dcterms:created xsi:type="dcterms:W3CDTF">2020-04-27T15:01:52Z</dcterms:created>
  <dcterms:modified xsi:type="dcterms:W3CDTF">2024-11-19T15:34:05Z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