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42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242B3D-3D2B-C8A5-E2E7-BC5C623DB4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CDAA759-9A44-90AD-0055-02440C93831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5967D22B-1FEF-91F7-3A01-92E56DA03A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3BCF6DED-EE1C-15DB-8282-0151F2B318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A83CB8F-0206-7CF5-0ADA-50D801A3DE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B77739C3-CBCE-10E6-539F-7C8D9520A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C629A8E-F1BE-5A30-8ED2-F9BBE19CADCC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5E9802-DEC5-E0FC-4665-1AEE7DE2779A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F66768-12DA-0409-1F68-E73E3575F5AC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CFB7CD-593C-6A65-7B20-DF6D96106DE4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401488D-630D-891F-2AF6-40F30AF99455}"/>
              </a:ext>
            </a:extLst>
          </p:cNvPr>
          <p:cNvSpPr txBox="1"/>
          <p:nvPr/>
        </p:nvSpPr>
        <p:spPr>
          <a:xfrm>
            <a:off x="0" y="1099929"/>
            <a:ext cx="12192000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PROTEIN PHOSPHORYLATION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#PrPSRC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July 13–17,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Omni Scottsdale Resort and Spa | Scottsdale, AZ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F6FB3C79-E236-D9A6-717D-4BE7BF8275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010BB404-F13F-0DC5-B056-8907FE4DE4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492F7D95-A9CD-D8C0-63CE-D5606D3C9F0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26EB9ACC-E87E-7F8C-6E30-5AE9A42365B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784E19A8-DA23-557F-E6B7-58CCA8817FE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80424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32</cp:revision>
  <dcterms:created xsi:type="dcterms:W3CDTF">2020-04-27T15:01:52Z</dcterms:created>
  <dcterms:modified xsi:type="dcterms:W3CDTF">2024-11-19T15:41:58Z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