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3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F38EF-7B47-B5AB-E11B-7D9D5D4E6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26E9D08-A7EB-0B5C-5D73-8865A14A04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C58FEA00-C04F-84C6-3CB0-091A16CEE7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2D2CAD9B-D5F5-490E-4D95-BEA7814FA2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4DDC1E-A8EB-65BA-74CC-D9B22D55B7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59EAF35B-FCC1-2CAF-693E-D15A7D04B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968D7C-D5EF-A70F-AE88-A968254238F8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AB849E-73F9-70D5-FCFA-7313034455D7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F52148-C265-3265-031E-84AE20C5769A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6342B9-8E6E-4CBA-8AC1-3124DFFD43CC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BB03DC-0326-2049-7E89-79F68DDBF3B9}"/>
              </a:ext>
            </a:extLst>
          </p:cNvPr>
          <p:cNvSpPr txBox="1"/>
          <p:nvPr/>
        </p:nvSpPr>
        <p:spPr>
          <a:xfrm>
            <a:off x="0" y="1099929"/>
            <a:ext cx="12192000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RNA BINDING PROTEINS: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FROM STRUCTURE TO INHIBITORS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#RNAProSRC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August 10–14,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Niagara Falls Convention Center | Niagara Falls, NY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1CD0AF9-CCB9-34B7-D5A6-3D12F59527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B71D1D9-A7A9-2A52-96C1-13DC3BA325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E9E84C6-D627-CD48-9B1A-A93F548E9D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5635452E-8C77-290E-8E06-1A260975659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7FC88FE-AC3C-B05A-4456-6A05C4CD7ED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99511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33</cp:revision>
  <dcterms:created xsi:type="dcterms:W3CDTF">2020-04-27T15:01:52Z</dcterms:created>
  <dcterms:modified xsi:type="dcterms:W3CDTF">2024-11-19T15:42:24Z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