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handoutMasterIdLst>
    <p:handoutMasterId r:id="rId6"/>
  </p:handoutMasterIdLst>
  <p:sldIdLst>
    <p:sldId id="344" r:id="rId5"/>
  </p:sldIdLst>
  <p:sldSz cx="12192000" cy="6858000"/>
  <p:notesSz cx="6858000" cy="9144000"/>
  <p:embeddedFontLst>
    <p:embeddedFont>
      <p:font typeface="Lato" panose="020F0502020204030203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EDA"/>
    <a:srgbClr val="07A0C3"/>
    <a:srgbClr val="004282"/>
    <a:srgbClr val="64758C"/>
    <a:srgbClr val="B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68F88D-97FA-241A-03CA-BC0DEBD43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143AF-0EC6-6867-76E2-7D48232B86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891F-FEA9-4760-B559-523A30138F21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665BC-CA37-92E2-B37E-AB769495A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F1A4E-4372-93DC-01FE-6B249B4B2D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83172-9C8D-4A58-9965-C0B0EA67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3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F7680-3106-214F-A0F5-D01B4DA9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34302-4DF8-7740-BABC-F9F28555E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22CC9-CB84-134E-931F-89A604AD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AFDD-B7E1-5945-B359-2AE8BF12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02082-9C3C-8345-97C7-4302C73B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5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93A1-60CF-EB40-B562-9FDEA65C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ADA99-FF02-FC43-B9DA-C6FC13738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B8ACB-F0E4-A545-BC2F-C652042D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A7E37-1380-724E-9709-2298E8988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D5D0-831A-7341-8F38-AA3E1541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0D03D-3BDC-4442-AB0D-3E0B514C0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2F9DF-1E25-E94B-B7E3-60DF4BCA9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94E5-E544-6D47-AF67-93984044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E38D4-65DC-CA4B-B8FD-F4940B64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0F36D-2A51-564D-BF1A-5D19DA3B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FA098-1E9E-224B-BB30-B58BEBD8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6E660-5918-854E-8278-81814F83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CDFA5-6DA3-9749-81BA-0813DDFC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A8797-F10D-B849-9AEE-50180E2C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BFA1D-E5AF-B54F-8438-129E33D1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7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A9DB6-BED5-0A47-BF4E-96F56932F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6544B-42EB-F647-894A-6C7AD3947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EBD88-7792-F940-AE37-A1F1E57A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12F16-1D34-9047-B4F0-A4C31FC2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9EFB5-BC05-FA4D-908E-418A9EC4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E7134-038D-B14A-9AD9-FE0B97B0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37432-3F77-4F43-BE7A-3E6B0EBC3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024C6-DD09-DA44-BE8A-522C442F7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496AB-C5E4-F041-9B76-A5D4D9D9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09A0A-67D3-1C48-BE5D-F6A1A96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30B25-2C59-7C48-9D51-B50E1A64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CF21-0CF6-9049-B4A0-617A4785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3BEA2-EB15-B245-B816-82B940DF4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775E3-9096-534D-933C-D900B03E5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E9E60C-E7D1-3149-927D-C75C7F524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CC53A-C4A3-5A44-968F-E59483528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344352-DCFF-A144-A759-236A03F5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7281F-B85C-0E40-94A0-97A01FA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258D9-5274-BA41-B5DC-0D3C3941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9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B825-BCCB-C84B-9128-D261FE27B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F433B-D886-FC47-B889-AD4CF46C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C9882-7FDB-734A-8690-C1FBEE44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3DE40-CF61-724C-9EB1-75FBB970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3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BD850-A1BE-3C41-91CB-47CF4FB4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C5D62-13C7-B24C-B40E-B8BD4BBE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D35AF-DEEA-AA43-BD42-76007FE8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5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10DD-4C1C-9B4B-B472-182E2221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17438-10A3-0843-86C0-BD4E1CF57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764FC-44B8-F84E-AA94-7B98150C2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ED5A-60A8-8142-8602-6F84D3A2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A2512-AA40-F54B-9B97-7A0B48CB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6A8D6-7DBE-BA49-8229-B7ED5480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8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932D-4AAB-B146-8CA1-9F9FFEC7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D47B7-2B0A-BC44-9CAC-C343108E8D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FD7B1-23D1-7B43-AE27-F41AAA0B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67160-790B-774B-8A68-9D0C0C2B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54CFB-66B3-4049-A883-24832CA6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6C719-3EA7-D944-BC97-FF72E332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6DD277-2F60-294F-BD96-5C0FB1DE6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211AF-2AAF-8347-AB32-590A3EA17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63BF1-D6ED-414F-B49E-AAF23C893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28324-6C05-A54D-B337-075B5B34B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A6DBE-93E1-2F40-8536-1683C6E06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jpg"/><Relationship Id="rId5" Type="http://schemas.openxmlformats.org/officeDocument/2006/relationships/image" Target="../media/image5.png"/><Relationship Id="rId10" Type="http://schemas.openxmlformats.org/officeDocument/2006/relationships/image" Target="../media/image1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398854-3DCA-5B68-7458-61B389DED1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4B6C060-9B3C-0A11-6335-8BBE6D78073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7951" y="125056"/>
            <a:ext cx="2538112" cy="115478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94A5E468-E7DA-455A-B7C1-8E072C053C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828" y="413856"/>
            <a:ext cx="592941" cy="592941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F51A23FA-38E4-185B-B882-07E5103229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607" y="405975"/>
            <a:ext cx="592941" cy="592941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81F68A1-1B5E-3AD9-4477-4FD95099DC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9049" y="413856"/>
            <a:ext cx="592941" cy="592941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EC93E5C2-E576-C593-0FBA-25C130CADD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70" y="413856"/>
            <a:ext cx="592941" cy="5929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E1584B1-C937-AFEB-7BD9-EFA574A6DE46}"/>
              </a:ext>
            </a:extLst>
          </p:cNvPr>
          <p:cNvSpPr txBox="1"/>
          <p:nvPr/>
        </p:nvSpPr>
        <p:spPr>
          <a:xfrm>
            <a:off x="4098733" y="563945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FASEB.org/SRC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2A7DAC-8D57-5726-0C0D-0FA87F314DDE}"/>
              </a:ext>
            </a:extLst>
          </p:cNvPr>
          <p:cNvSpPr txBox="1"/>
          <p:nvPr/>
        </p:nvSpPr>
        <p:spPr>
          <a:xfrm>
            <a:off x="6366512" y="563944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544361-A38B-33E9-867B-6CEB1840F276}"/>
              </a:ext>
            </a:extLst>
          </p:cNvPr>
          <p:cNvSpPr txBox="1"/>
          <p:nvPr/>
        </p:nvSpPr>
        <p:spPr>
          <a:xfrm>
            <a:off x="8609769" y="571826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@FASEBofficial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D7A77CF-538E-F653-5880-FA5BE893F023}"/>
              </a:ext>
            </a:extLst>
          </p:cNvPr>
          <p:cNvSpPr txBox="1"/>
          <p:nvPr/>
        </p:nvSpPr>
        <p:spPr>
          <a:xfrm>
            <a:off x="10933536" y="563943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0D45071-FC90-16BE-8337-5C1513D13900}"/>
              </a:ext>
            </a:extLst>
          </p:cNvPr>
          <p:cNvSpPr txBox="1"/>
          <p:nvPr/>
        </p:nvSpPr>
        <p:spPr>
          <a:xfrm>
            <a:off x="0" y="1099929"/>
            <a:ext cx="12192000" cy="33547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Save The Date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RNA PROCESSING IN CANCER: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FROM BENCH TO BEDSIDE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#RNACaSRC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dirty="0">
                <a:solidFill>
                  <a:srgbClr val="004282"/>
                </a:solidFill>
              </a:rPr>
              <a:t>October 5–9, 2025</a:t>
            </a:r>
          </a:p>
          <a:p>
            <a:pPr algn="ctr"/>
            <a:r>
              <a:rPr lang="sv-SE" sz="3200" dirty="0">
                <a:solidFill>
                  <a:srgbClr val="004282"/>
                </a:solidFill>
              </a:rPr>
              <a:t>DoubleTree by Hilton Sacramento| Sacramento, CA</a:t>
            </a:r>
            <a:endParaRPr lang="en-US" sz="3200" b="1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87FEBF3A-2FC2-BCF4-19D5-AC1A3A44FCB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2302" y="4661169"/>
            <a:ext cx="1926786" cy="19267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1BECD598-1BAD-4D94-968D-094D46EA7A1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412" y="4705673"/>
            <a:ext cx="1882282" cy="18822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2F6B4DB8-853B-9827-4B8C-DFBBB0B752E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758" y="4661170"/>
            <a:ext cx="1926785" cy="1926785"/>
          </a:xfrm>
          <a:prstGeom prst="rect">
            <a:avLst/>
          </a:prstGeom>
          <a:blipFill>
            <a:blip r:embed="rId10">
              <a:alphaModFix amt="63000"/>
            </a:blip>
            <a:stretch>
              <a:fillRect/>
            </a:stretch>
          </a:blipFill>
        </p:spPr>
      </p:pic>
      <p:pic>
        <p:nvPicPr>
          <p:cNvPr id="44" name="Picture 43" descr="A group of men standing in a room&#10;&#10;Description automatically generated">
            <a:extLst>
              <a:ext uri="{FF2B5EF4-FFF2-40B4-BE49-F238E27FC236}">
                <a16:creationId xmlns:a16="http://schemas.microsoft.com/office/drawing/2014/main" id="{00CCD2C8-3E35-52DB-EC9B-6E9DDDB159C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607" y="4661170"/>
            <a:ext cx="1926785" cy="192678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32821EBC-1DA4-8A80-0B3E-A07A37840EF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7455" y="4661171"/>
            <a:ext cx="1926784" cy="192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95956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e5d8f4-8940-426e-8eb0-5ae068ad4266">
      <Terms xmlns="http://schemas.microsoft.com/office/infopath/2007/PartnerControls"/>
    </lcf76f155ced4ddcb4097134ff3c332f>
    <TaxCatchAll xmlns="19481585-9af8-4d00-b2bf-e09dcefbd69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c8b06e3392687baef930fd12e3c590bd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e9fb1ee385e377107c8a510d7d95030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87AD4F-A9D7-423E-8BF2-D2963E1A1487}">
  <ds:schemaRefs>
    <ds:schemaRef ds:uri="http://schemas.microsoft.com/office/2006/metadata/properties"/>
    <ds:schemaRef ds:uri="aae5d8f4-8940-426e-8eb0-5ae068ad4266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19481585-9af8-4d00-b2bf-e09dcefbd695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DFEF81D-C99D-4D8A-BFED-EB47647C20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C10760E-78E0-4D50-80B2-A95D0E8448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40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 Light</vt:lpstr>
      <vt:lpstr>Arial</vt:lpstr>
      <vt:lpstr>Calibri</vt:lpstr>
      <vt:lpstr>Lato</vt:lpstr>
      <vt:lpstr>Aptos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 Richardson</dc:creator>
  <cp:lastModifiedBy>Brandon Corbett</cp:lastModifiedBy>
  <cp:revision>34</cp:revision>
  <dcterms:created xsi:type="dcterms:W3CDTF">2020-04-27T15:01:52Z</dcterms:created>
  <dcterms:modified xsi:type="dcterms:W3CDTF">2024-11-19T15:42:38Z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0x0101005341548692D37149AB2D54A8A18CAADD</vt:lpwstr>
  </property>
</Properties>
</file>