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45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77B577-1BBD-FE54-F1C3-8025927B4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DAF4CE6-D025-807D-7B9F-08B99C91BF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1005D1E3-EFD2-31D9-15E8-045932B802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DE86C2E3-2923-B013-AD44-357246AD28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6776D2-B049-9D18-01AA-61A4453331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72CC204A-FC6C-EACB-3A2A-9363968185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C828991-0FF3-84C1-E60A-2F3D8CC2A88F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64E302-45F6-4539-D2D6-B1824F894C99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E9FAA8-77CC-49DE-659F-13F9FF7BAB4F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C0F1FC-11D8-5590-3B12-80F0FCA66AFB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5AE6EFE-B5B7-714E-E3AF-49128385D2B8}"/>
              </a:ext>
            </a:extLst>
          </p:cNvPr>
          <p:cNvSpPr txBox="1"/>
          <p:nvPr/>
        </p:nvSpPr>
        <p:spPr>
          <a:xfrm>
            <a:off x="0" y="1099929"/>
            <a:ext cx="12192000" cy="33547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SEPTINS: SPATIAL REGULATORS 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OF CELL BIOLOGY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#SeptSRC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15–19,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Niagara Falls Convention Center | Niagara Falls, NY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1F806B4D-B3B0-D1DC-6F07-CCF4A2EE99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CBD004F-6873-6C49-7774-2AEBB0141D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3B8EEAD-2069-1C26-18A5-F802B92335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6E42F131-F166-6C57-C52D-293E693F33E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46F8B5D-557A-0075-E387-334F9942A4E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933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39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Lato</vt:lpstr>
      <vt:lpstr>Aptos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35</cp:revision>
  <dcterms:created xsi:type="dcterms:W3CDTF">2020-04-27T15:01:52Z</dcterms:created>
  <dcterms:modified xsi:type="dcterms:W3CDTF">2024-11-19T15:42:58Z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