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7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ACAA59-D950-1873-1F02-707B1E210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2775CE7-79D3-E84D-CF81-B2B1CC1385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F108363-703B-46B5-CFF8-0BA164247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7B71B433-1C92-F496-D3D3-39C78D9CC0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F75FD74-5E67-4C1F-6CAE-9340DB9897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5991A3D6-6A18-ADAD-07CC-F8EA50D17E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26C9E5C-3101-E2C2-8715-742FE0A340A1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841CCA-2C92-BF2C-C185-424C12FBCC1A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026319-AAC8-EC99-DE05-A87AFE93AEBC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628BBE-E6DF-349A-5314-0FF958FD0F55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FB22BB6-ADEB-9B77-D0A1-82DC07C92947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THE FUTURE OF PKD RESEARCH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#PKDSRC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29–July 3,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Wellsworth Hotel | Southbridge, MA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3C1B714F-1015-57A9-ED5E-066EE88D55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6DB1AA9-3478-CE03-E2AD-2E62AD27636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4FED892-E92A-805F-7F25-303BD12C893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7AD5CD57-0136-7D35-C5EF-9A19D2380CD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328F6C6-7E25-F8CA-006B-573C708CF8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4717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36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37</cp:revision>
  <dcterms:created xsi:type="dcterms:W3CDTF">2020-04-27T15:01:52Z</dcterms:created>
  <dcterms:modified xsi:type="dcterms:W3CDTF">2024-11-19T15:43:23Z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