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custSel modSld">
      <pc:chgData name="Brandon Corbett" userId="0d045a46-7809-46eb-af79-323809ff12bc" providerId="ADAL" clId="{8F03EF98-C46F-4D7B-B1E6-A5968B30B159}" dt="2026-03-10T13:54:57.857" v="11" actId="20577"/>
      <pc:docMkLst>
        <pc:docMk/>
      </pc:docMkLst>
      <pc:sldChg chg="modSp mod">
        <pc:chgData name="Brandon Corbett" userId="0d045a46-7809-46eb-af79-323809ff12bc" providerId="ADAL" clId="{8F03EF98-C46F-4D7B-B1E6-A5968B30B159}" dt="2026-03-10T13:54:57.857" v="11" actId="20577"/>
        <pc:sldMkLst>
          <pc:docMk/>
          <pc:sldMk cId="3961137494" sldId="256"/>
        </pc:sldMkLst>
        <pc:spChg chg="mod">
          <ac:chgData name="Brandon Corbett" userId="0d045a46-7809-46eb-af79-323809ff12bc" providerId="ADAL" clId="{8F03EF98-C46F-4D7B-B1E6-A5968B30B159}" dt="2026-03-10T13:54:57.857" v="11" actId="20577"/>
          <ac:spMkLst>
            <pc:docMk/>
            <pc:sldMk cId="3961137494" sldId="25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650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02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9908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9101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3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157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3257803" y="2157476"/>
            <a:ext cx="81127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190" dirty="0"/>
              <a:t>B</a:t>
            </a:r>
            <a:r>
              <a:rPr spc="-270" dirty="0"/>
              <a:t> </a:t>
            </a:r>
            <a:r>
              <a:rPr dirty="0"/>
              <a:t>Vitamins</a:t>
            </a:r>
            <a:r>
              <a:rPr spc="-125" dirty="0"/>
              <a:t> </a:t>
            </a:r>
            <a:r>
              <a:rPr spc="-20" dirty="0"/>
              <a:t>and</a:t>
            </a:r>
            <a:r>
              <a:rPr spc="-120" dirty="0"/>
              <a:t> </a:t>
            </a:r>
            <a:r>
              <a:rPr spc="65" dirty="0"/>
              <a:t>One-</a:t>
            </a:r>
            <a:r>
              <a:rPr dirty="0"/>
              <a:t>Carbon</a:t>
            </a:r>
            <a:r>
              <a:rPr spc="-120" dirty="0"/>
              <a:t> </a:t>
            </a:r>
            <a:r>
              <a:rPr spc="-10" dirty="0"/>
              <a:t>Metabolism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41496" y="2678577"/>
            <a:ext cx="694626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" algn="ctr">
              <a:lnSpc>
                <a:spcPct val="100000"/>
              </a:lnSpc>
              <a:spcBef>
                <a:spcPts val="1190"/>
              </a:spcBef>
            </a:pPr>
            <a:r>
              <a:rPr sz="2800" b="1" spc="-120" dirty="0">
                <a:latin typeface="Lato" panose="020F0502020204030203" pitchFamily="34" charset="0"/>
                <a:cs typeface="Lato" panose="020F0502020204030203" pitchFamily="34" charset="0"/>
              </a:rPr>
              <a:t>#BVITSRC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9,</a:t>
            </a:r>
            <a:r>
              <a:rPr sz="2400" spc="-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13,</a:t>
            </a:r>
            <a:r>
              <a:rPr sz="2400" spc="-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br>
              <a:rPr lang="en-US" sz="2400" spc="55" dirty="0">
                <a:latin typeface="Lato" panose="020F0502020204030203" pitchFamily="34" charset="0"/>
                <a:cs typeface="Lato" panose="020F0502020204030203" pitchFamily="34" charset="0"/>
              </a:rPr>
            </a:b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90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events.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FASEB.org/B-</a:t>
            </a:r>
            <a:r>
              <a:rPr sz="2600" b="1" spc="-60" dirty="0">
                <a:latin typeface="Lato" panose="020F0502020204030203" pitchFamily="34" charset="0"/>
                <a:cs typeface="Lato" panose="020F0502020204030203" pitchFamily="34" charset="0"/>
              </a:rPr>
              <a:t>vitamins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1374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A0D53F0-C2B4-4FC6-A9FD-6CD4EDE59BB7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48BC9726-7B22-453B-BE1A-634EB893A5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2DD5FF-811E-4EE6-A632-84470ED288CB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40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B Vitamins and One-Carbon Metabolism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2025-11-16T22:28:49Z</dcterms:created>
  <dcterms:modified xsi:type="dcterms:W3CDTF">2026-03-10T13:58:43Z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