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embedTrueTypeFonts="1" saveSubsetFonts="1">
  <p:sldMasterIdLst>
    <p:sldMasterId id="2147483648" r:id="rId4"/>
  </p:sldMasterIdLst>
  <p:sldIdLst>
    <p:sldId id="257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3:58:49.757" v="50"/>
      <pc:docMkLst>
        <pc:docMk/>
      </pc:docMkLst>
      <pc:sldChg chg="modSp mod">
        <pc:chgData name="Brandon Corbett" userId="0d045a46-7809-46eb-af79-323809ff12bc" providerId="ADAL" clId="{8F03EF98-C46F-4D7B-B1E6-A5968B30B159}" dt="2026-03-10T13:58:49.757" v="50"/>
        <pc:sldMkLst>
          <pc:docMk/>
          <pc:sldMk cId="1351545726" sldId="257"/>
        </pc:sldMkLst>
        <pc:spChg chg="mod">
          <ac:chgData name="Brandon Corbett" userId="0d045a46-7809-46eb-af79-323809ff12bc" providerId="ADAL" clId="{8F03EF98-C46F-4D7B-B1E6-A5968B30B159}" dt="2026-03-10T13:58:49.757" v="50"/>
          <ac:spMkLst>
            <pc:docMk/>
            <pc:sldMk cId="1351545726" sldId="257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8015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18795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49321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0195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60036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6160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1474341" y="2111755"/>
            <a:ext cx="11681717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Biocomplexity</a:t>
            </a:r>
            <a:r>
              <a:rPr spc="-195" dirty="0"/>
              <a:t> </a:t>
            </a:r>
            <a:r>
              <a:rPr spc="-20" dirty="0"/>
              <a:t>and</a:t>
            </a:r>
            <a:r>
              <a:rPr spc="-105" dirty="0"/>
              <a:t> </a:t>
            </a:r>
            <a:r>
              <a:rPr spc="60" dirty="0"/>
              <a:t>Molecular</a:t>
            </a:r>
            <a:r>
              <a:rPr spc="-180" dirty="0"/>
              <a:t> </a:t>
            </a:r>
            <a:r>
              <a:rPr spc="75" dirty="0"/>
              <a:t>Medicine</a:t>
            </a:r>
            <a:r>
              <a:rPr spc="-110" dirty="0"/>
              <a:t> </a:t>
            </a:r>
            <a:r>
              <a:rPr dirty="0"/>
              <a:t>in</a:t>
            </a:r>
            <a:r>
              <a:rPr spc="-105" dirty="0"/>
              <a:t> </a:t>
            </a:r>
            <a:r>
              <a:rPr dirty="0"/>
              <a:t>Liver</a:t>
            </a:r>
            <a:r>
              <a:rPr spc="-185" dirty="0"/>
              <a:t> </a:t>
            </a:r>
            <a:r>
              <a:rPr spc="-10" dirty="0"/>
              <a:t>Cancer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32479" y="2678577"/>
            <a:ext cx="7964170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145" dirty="0">
                <a:latin typeface="Lato" panose="020F0502020204030203" pitchFamily="34" charset="0"/>
                <a:cs typeface="Lato" panose="020F0502020204030203" pitchFamily="34" charset="0"/>
              </a:rPr>
              <a:t>#LiverCancerSRC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0" marR="5080" algn="ctr">
              <a:lnSpc>
                <a:spcPct val="115799"/>
              </a:lnSpc>
              <a:spcBef>
                <a:spcPts val="75"/>
              </a:spcBef>
            </a:pPr>
            <a:r>
              <a:rPr lang="en-US" sz="2400" dirty="0">
                <a:latin typeface="Lato" panose="020F0502020204030203" pitchFamily="34" charset="0"/>
                <a:cs typeface="Lato" panose="020F0502020204030203" pitchFamily="34" charset="0"/>
              </a:rPr>
              <a:t>August 24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–</a:t>
            </a:r>
            <a:r>
              <a:rPr lang="en-US" sz="2400" spc="75" dirty="0">
                <a:latin typeface="Lato" panose="020F0502020204030203" pitchFamily="34" charset="0"/>
                <a:cs typeface="Lato" panose="020F0502020204030203" pitchFamily="34" charset="0"/>
              </a:rPr>
              <a:t>27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,</a:t>
            </a:r>
            <a:r>
              <a:rPr sz="2400" spc="-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</a:t>
            </a:r>
            <a:br>
              <a:rPr lang="en-US" sz="2400" spc="55" dirty="0">
                <a:latin typeface="Lato" panose="020F0502020204030203" pitchFamily="34" charset="0"/>
                <a:cs typeface="Lato" panose="020F0502020204030203" pitchFamily="34" charset="0"/>
              </a:rPr>
            </a:br>
            <a:r>
              <a:rPr sz="2400" spc="-40" dirty="0">
                <a:latin typeface="Lato" panose="020F0502020204030203" pitchFamily="34" charset="0"/>
                <a:cs typeface="Lato" panose="020F0502020204030203" pitchFamily="34" charset="0"/>
              </a:rPr>
              <a:t>Yours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Truly</a:t>
            </a:r>
            <a:r>
              <a:rPr sz="2400" spc="-17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70" dirty="0">
                <a:latin typeface="Lato" panose="020F0502020204030203" pitchFamily="34" charset="0"/>
                <a:cs typeface="Lato" panose="020F0502020204030203" pitchFamily="34" charset="0"/>
              </a:rPr>
              <a:t>DC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Hotel,</a:t>
            </a:r>
            <a:r>
              <a:rPr sz="2400" spc="-15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Washington,</a:t>
            </a:r>
            <a:r>
              <a:rPr sz="2400" spc="-1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45" dirty="0">
                <a:latin typeface="Lato" panose="020F0502020204030203" pitchFamily="34" charset="0"/>
                <a:cs typeface="Lato" panose="020F0502020204030203" pitchFamily="34" charset="0"/>
              </a:rPr>
              <a:t>DC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70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75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75" dirty="0">
                <a:latin typeface="Lato" panose="020F0502020204030203" pitchFamily="34" charset="0"/>
                <a:cs typeface="Lato" panose="020F0502020204030203" pitchFamily="34" charset="0"/>
              </a:rPr>
              <a:t>Liver-</a:t>
            </a:r>
            <a:r>
              <a:rPr sz="2600" b="1" spc="-10" dirty="0">
                <a:latin typeface="Lato" panose="020F0502020204030203" pitchFamily="34" charset="0"/>
                <a:cs typeface="Lato" panose="020F0502020204030203" pitchFamily="34" charset="0"/>
              </a:rPr>
              <a:t>Cancer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545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AFFC6C9-FFCF-4DDA-8625-ED3BC8057A17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94713A11-C0C0-4E01-85E2-39DADEC0087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2D1538A-7B9D-4DA4-B083-74C936480879}"/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35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Biocomplexity and Molecular Medicine in Liver Cancer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2025-11-16T22:28:50Z</dcterms:created>
  <dcterms:modified xsi:type="dcterms:W3CDTF">2026-03-10T13:58:51Z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