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embedTrueTypeFonts="1" saveSubsetFonts="1">
  <p:sldMasterIdLst>
    <p:sldMasterId id="2147483648" r:id="rId4"/>
  </p:sldMasterIdLst>
  <p:sldIdLst>
    <p:sldId id="258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3:59:01.313" v="1"/>
      <pc:docMkLst>
        <pc:docMk/>
      </pc:docMkLst>
      <pc:sldChg chg="modSp">
        <pc:chgData name="Brandon Corbett" userId="0d045a46-7809-46eb-af79-323809ff12bc" providerId="ADAL" clId="{8F03EF98-C46F-4D7B-B1E6-A5968B30B159}" dt="2026-03-10T13:59:01.313" v="1"/>
        <pc:sldMkLst>
          <pc:docMk/>
          <pc:sldMk cId="2355311164" sldId="258"/>
        </pc:sldMkLst>
        <pc:spChg chg="mod">
          <ac:chgData name="Brandon Corbett" userId="0d045a46-7809-46eb-af79-323809ff12bc" providerId="ADAL" clId="{8F03EF98-C46F-4D7B-B1E6-A5968B30B159}" dt="2026-03-10T13:59:01.313" v="1"/>
          <ac:spMkLst>
            <pc:docMk/>
            <pc:sldMk cId="2355311164" sldId="258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8043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623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9291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821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177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0560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910332" y="2157476"/>
            <a:ext cx="88087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Biological</a:t>
            </a:r>
            <a:r>
              <a:rPr spc="-155" dirty="0"/>
              <a:t> </a:t>
            </a:r>
            <a:r>
              <a:rPr dirty="0"/>
              <a:t>Acetylation</a:t>
            </a:r>
            <a:r>
              <a:rPr spc="-20" dirty="0"/>
              <a:t> </a:t>
            </a:r>
            <a:r>
              <a:rPr dirty="0"/>
              <a:t>in</a:t>
            </a:r>
            <a:r>
              <a:rPr spc="-20" dirty="0"/>
              <a:t> </a:t>
            </a:r>
            <a:r>
              <a:rPr dirty="0"/>
              <a:t>Health</a:t>
            </a:r>
            <a:r>
              <a:rPr spc="-20" dirty="0"/>
              <a:t> and</a:t>
            </a:r>
            <a:r>
              <a:rPr spc="-10" dirty="0"/>
              <a:t> Disease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70452" y="2678577"/>
            <a:ext cx="688657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3175" algn="ctr">
              <a:lnSpc>
                <a:spcPct val="100000"/>
              </a:lnSpc>
              <a:spcBef>
                <a:spcPts val="1190"/>
              </a:spcBef>
            </a:pPr>
            <a:r>
              <a:rPr sz="2800" b="1" spc="-55" dirty="0">
                <a:latin typeface="Lato" panose="020F0502020204030203" pitchFamily="34" charset="0"/>
                <a:cs typeface="Lato" panose="020F0502020204030203" pitchFamily="34" charset="0"/>
              </a:rPr>
              <a:t>#BAHSRC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3,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6,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Sheraton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Porto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&amp;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Spa,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Porto,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Portugal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90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75" dirty="0">
                <a:latin typeface="Lato" panose="020F0502020204030203" pitchFamily="34" charset="0"/>
                <a:cs typeface="Lato" panose="020F0502020204030203" pitchFamily="34" charset="0"/>
              </a:rPr>
              <a:t>/biological-</a:t>
            </a:r>
            <a:r>
              <a:rPr sz="2600" b="1" spc="-60" dirty="0">
                <a:latin typeface="Lato" panose="020F0502020204030203" pitchFamily="34" charset="0"/>
                <a:cs typeface="Lato" panose="020F0502020204030203" pitchFamily="34" charset="0"/>
              </a:rPr>
              <a:t>acetylation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311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2EDA51-B9BD-428C-8A81-1C88B606C28A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9C129238-20A6-4B9C-BC6C-E0DF004300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07FFA6-C5D6-422A-B2A1-DA4675209FE0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Biological Acetylation in Health and Disease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2025-11-16T22:28:50Z</dcterms:created>
  <dcterms:modified xsi:type="dcterms:W3CDTF">2026-03-10T14:00:02Z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