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4" embedTrueTypeFonts="1" saveSubsetFonts="1">
  <p:sldMasterIdLst>
    <p:sldMasterId id="2147483648" r:id="rId4"/>
  </p:sldMasterIdLst>
  <p:sldIdLst>
    <p:sldId id="259" r:id="rId5"/>
  </p:sldIdLst>
  <p:sldSz cx="14630400" cy="8229600"/>
  <p:notesSz cx="6858000" cy="9144000"/>
  <p:embeddedFontLst>
    <p:embeddedFont>
      <p:font typeface="Lato" panose="020F0502020204030203" pitchFamily="34" charset="0"/>
      <p:regular r:id="rId6"/>
      <p:bold r:id="rId7"/>
    </p:embeddedFont>
    <p:embeddedFont>
      <p:font typeface="Tahoma" panose="020B0604030504040204" pitchFamily="34" charset="0"/>
      <p:regular r:id="rId8"/>
      <p:bold r:id="rId9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5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4.fnt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andon Corbett" userId="0d045a46-7809-46eb-af79-323809ff12bc" providerId="ADAL" clId="{8F03EF98-C46F-4D7B-B1E6-A5968B30B159}"/>
    <pc:docChg chg="modSld">
      <pc:chgData name="Brandon Corbett" userId="0d045a46-7809-46eb-af79-323809ff12bc" providerId="ADAL" clId="{8F03EF98-C46F-4D7B-B1E6-A5968B30B159}" dt="2026-03-10T14:00:08.234" v="0"/>
      <pc:docMkLst>
        <pc:docMk/>
      </pc:docMkLst>
      <pc:sldChg chg="modSp">
        <pc:chgData name="Brandon Corbett" userId="0d045a46-7809-46eb-af79-323809ff12bc" providerId="ADAL" clId="{8F03EF98-C46F-4D7B-B1E6-A5968B30B159}" dt="2026-03-10T14:00:08.234" v="0"/>
        <pc:sldMkLst>
          <pc:docMk/>
          <pc:sldMk cId="1705052411" sldId="259"/>
        </pc:sldMkLst>
        <pc:spChg chg="mod">
          <ac:chgData name="Brandon Corbett" userId="0d045a46-7809-46eb-af79-323809ff12bc" providerId="ADAL" clId="{8F03EF98-C46F-4D7B-B1E6-A5968B30B159}" dt="2026-03-10T14:00:08.234" v="0"/>
          <ac:spMkLst>
            <pc:docMk/>
            <pc:sldMk cId="1705052411" sldId="259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97280" y="2551176"/>
            <a:ext cx="1243584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94560" y="4608576"/>
            <a:ext cx="10241280" cy="205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67171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00730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31520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534656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313152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57060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62064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04263" y="2157476"/>
            <a:ext cx="11423650" cy="5740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Tahoma"/>
                <a:cs typeface="Tahoma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07867" y="2678577"/>
            <a:ext cx="8614410" cy="24707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974336" y="7653528"/>
            <a:ext cx="4681728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31520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533888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98082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>
        <a:defRPr>
          <a:latin typeface="Lato" panose="020F0502020204030203" pitchFamily="34" charset="0"/>
          <a:ea typeface="+mj-ea"/>
          <a:cs typeface="Lato" panose="020F0502020204030203" pitchFamily="34" charset="0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1918207" y="2157476"/>
            <a:ext cx="107956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dirty="0"/>
              <a:t>Biological</a:t>
            </a:r>
            <a:r>
              <a:rPr spc="-15" dirty="0"/>
              <a:t> </a:t>
            </a:r>
            <a:r>
              <a:rPr dirty="0"/>
              <a:t>Methylation:</a:t>
            </a:r>
            <a:r>
              <a:rPr spc="-15" dirty="0"/>
              <a:t> </a:t>
            </a:r>
            <a:r>
              <a:rPr dirty="0"/>
              <a:t>Mechanisms</a:t>
            </a:r>
            <a:r>
              <a:rPr spc="-15" dirty="0"/>
              <a:t> </a:t>
            </a:r>
            <a:r>
              <a:rPr spc="-40" dirty="0"/>
              <a:t>and</a:t>
            </a:r>
            <a:r>
              <a:rPr spc="-145" dirty="0"/>
              <a:t> </a:t>
            </a:r>
            <a:r>
              <a:rPr spc="-10" dirty="0"/>
              <a:t>Therapeutics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009135" y="2678577"/>
            <a:ext cx="6610984" cy="2470785"/>
          </a:xfrm>
          <a:prstGeom prst="rect">
            <a:avLst/>
          </a:prstGeom>
        </p:spPr>
        <p:txBody>
          <a:bodyPr vert="horz" wrap="square" lIns="0" tIns="130810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030"/>
              </a:spcBef>
            </a:pPr>
            <a:r>
              <a:rPr sz="2200" spc="-45" dirty="0">
                <a:latin typeface="Lato" panose="020F0502020204030203" pitchFamily="34" charset="0"/>
                <a:cs typeface="Lato" panose="020F0502020204030203" pitchFamily="34" charset="0"/>
              </a:rPr>
              <a:t>Save</a:t>
            </a:r>
            <a:r>
              <a:rPr sz="2200" spc="-1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dirty="0">
                <a:latin typeface="Lato" panose="020F0502020204030203" pitchFamily="34" charset="0"/>
                <a:cs typeface="Lato" panose="020F0502020204030203" pitchFamily="34" charset="0"/>
              </a:rPr>
              <a:t>The</a:t>
            </a:r>
            <a:r>
              <a:rPr sz="2200" spc="-13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spc="-10" dirty="0">
                <a:latin typeface="Lato" panose="020F0502020204030203" pitchFamily="34" charset="0"/>
                <a:cs typeface="Lato" panose="020F0502020204030203" pitchFamily="34" charset="0"/>
              </a:rPr>
              <a:t>Date!</a:t>
            </a:r>
            <a:endParaRPr sz="22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1190"/>
              </a:spcBef>
            </a:pPr>
            <a:r>
              <a:rPr sz="2800" b="1" spc="-114" dirty="0">
                <a:latin typeface="Lato" panose="020F0502020204030203" pitchFamily="34" charset="0"/>
                <a:cs typeface="Lato" panose="020F0502020204030203" pitchFamily="34" charset="0"/>
              </a:rPr>
              <a:t>#BioMethylSRC</a:t>
            </a:r>
            <a:endParaRPr sz="28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2065" marR="5080" algn="ctr">
              <a:lnSpc>
                <a:spcPct val="115799"/>
              </a:lnSpc>
              <a:spcBef>
                <a:spcPts val="75"/>
              </a:spcBef>
            </a:pP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Monday,</a:t>
            </a:r>
            <a:r>
              <a:rPr sz="2400" spc="-21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June</a:t>
            </a:r>
            <a:r>
              <a:rPr sz="2400" spc="-13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15,</a:t>
            </a:r>
            <a:r>
              <a:rPr sz="2400" spc="-14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75" dirty="0">
                <a:latin typeface="Lato" panose="020F0502020204030203" pitchFamily="34" charset="0"/>
                <a:cs typeface="Lato" panose="020F0502020204030203" pitchFamily="34" charset="0"/>
              </a:rPr>
              <a:t>2026–</a:t>
            </a:r>
            <a:r>
              <a:rPr sz="2400" spc="-50" dirty="0">
                <a:latin typeface="Lato" panose="020F0502020204030203" pitchFamily="34" charset="0"/>
                <a:cs typeface="Lato" panose="020F0502020204030203" pitchFamily="34" charset="0"/>
              </a:rPr>
              <a:t>Thursday,</a:t>
            </a:r>
            <a:r>
              <a:rPr sz="2400" spc="-21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June</a:t>
            </a:r>
            <a:r>
              <a:rPr sz="2400" spc="-13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18,</a:t>
            </a:r>
            <a:r>
              <a:rPr sz="2400" spc="-14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55" dirty="0">
                <a:latin typeface="Lato" panose="020F0502020204030203" pitchFamily="34" charset="0"/>
                <a:cs typeface="Lato" panose="020F0502020204030203" pitchFamily="34" charset="0"/>
              </a:rPr>
              <a:t>2026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Grand</a:t>
            </a:r>
            <a:r>
              <a:rPr sz="2400" spc="-5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Hotel</a:t>
            </a:r>
            <a:r>
              <a:rPr sz="2400" spc="-6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Malahide,</a:t>
            </a:r>
            <a:r>
              <a:rPr sz="2400" spc="-5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Malahide,</a:t>
            </a:r>
            <a:r>
              <a:rPr sz="2400" spc="-4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10" dirty="0">
                <a:latin typeface="Lato" panose="020F0502020204030203" pitchFamily="34" charset="0"/>
                <a:cs typeface="Lato" panose="020F0502020204030203" pitchFamily="34" charset="0"/>
              </a:rPr>
              <a:t>Ireland</a:t>
            </a:r>
            <a:endParaRPr sz="24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1265"/>
              </a:spcBef>
            </a:pPr>
            <a:r>
              <a:rPr lang="en-US" sz="2600" b="1" spc="-170">
                <a:latin typeface="Lato" panose="020F0502020204030203" pitchFamily="34" charset="0"/>
                <a:cs typeface="Lato" panose="020F0502020204030203" pitchFamily="34" charset="0"/>
              </a:rPr>
              <a:t>events.FASEB.org</a:t>
            </a:r>
            <a:r>
              <a:rPr sz="2600" b="1" spc="-175">
                <a:latin typeface="Lato" panose="020F0502020204030203" pitchFamily="34" charset="0"/>
                <a:cs typeface="Lato" panose="020F0502020204030203" pitchFamily="34" charset="0"/>
              </a:rPr>
              <a:t>/</a:t>
            </a:r>
            <a:r>
              <a:rPr sz="2600" b="1" spc="-175" dirty="0">
                <a:latin typeface="Lato" panose="020F0502020204030203" pitchFamily="34" charset="0"/>
                <a:cs typeface="Lato" panose="020F0502020204030203" pitchFamily="34" charset="0"/>
              </a:rPr>
              <a:t>biological-</a:t>
            </a:r>
            <a:r>
              <a:rPr sz="2600" b="1" spc="-75" dirty="0">
                <a:latin typeface="Lato" panose="020F0502020204030203" pitchFamily="34" charset="0"/>
                <a:cs typeface="Lato" panose="020F0502020204030203" pitchFamily="34" charset="0"/>
              </a:rPr>
              <a:t>methylation</a:t>
            </a:r>
            <a:endParaRPr sz="2600" dirty="0">
              <a:latin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50524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to">
      <a:majorFont>
        <a:latin typeface="Lat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9481585-9af8-4d00-b2bf-e09dcefbd695" xsi:nil="true"/>
    <lcf76f155ced4ddcb4097134ff3c332f xmlns="aae5d8f4-8940-426e-8eb0-5ae068ad426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41548692D37149AB2D54A8A18CAADD" ma:contentTypeVersion="18" ma:contentTypeDescription="Create a new document." ma:contentTypeScope="" ma:versionID="296edddbc38852835113fc59bdef1590">
  <xsd:schema xmlns:xsd="http://www.w3.org/2001/XMLSchema" xmlns:xs="http://www.w3.org/2001/XMLSchema" xmlns:p="http://schemas.microsoft.com/office/2006/metadata/properties" xmlns:ns2="aae5d8f4-8940-426e-8eb0-5ae068ad4266" xmlns:ns3="19481585-9af8-4d00-b2bf-e09dcefbd695" targetNamespace="http://schemas.microsoft.com/office/2006/metadata/properties" ma:root="true" ma:fieldsID="5a87a8a0b838c8e7266332f131ab36f2" ns2:_="" ns3:_="">
    <xsd:import namespace="aae5d8f4-8940-426e-8eb0-5ae068ad4266"/>
    <xsd:import namespace="19481585-9af8-4d00-b2bf-e09dcefbd69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e5d8f4-8940-426e-8eb0-5ae068ad42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1d3d7a5-63eb-4721-90e8-d8feae5594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481585-9af8-4d00-b2bf-e09dcefbd69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9500302-657d-4e07-8d90-29dc954f1aee}" ma:internalName="TaxCatchAll" ma:showField="CatchAllData" ma:web="19481585-9af8-4d00-b2bf-e09dcefbd69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D97DEAE-AAE0-4178-9070-A37D5BA752C3}">
  <ds:schemaRefs>
    <ds:schemaRef ds:uri="http://schemas.microsoft.com/office/2006/metadata/properties"/>
    <ds:schemaRef ds:uri="http://schemas.microsoft.com/office/infopath/2007/PartnerControls"/>
    <ds:schemaRef ds:uri="19481585-9af8-4d00-b2bf-e09dcefbd695"/>
    <ds:schemaRef ds:uri="aae5d8f4-8940-426e-8eb0-5ae068ad4266"/>
  </ds:schemaRefs>
</ds:datastoreItem>
</file>

<file path=customXml/itemProps2.xml><?xml version="1.0" encoding="utf-8"?>
<ds:datastoreItem xmlns:ds="http://schemas.openxmlformats.org/officeDocument/2006/customXml" ds:itemID="{5BB71457-42BA-46D7-9576-D4DC7CB4190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41E73B4-99C3-4257-A742-41D8274034F6}"/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39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Lato</vt:lpstr>
      <vt:lpstr>Tahoma</vt:lpstr>
      <vt:lpstr>Office Theme</vt:lpstr>
      <vt:lpstr>Biological Methylation: Mechanisms and Therapeutics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Brandon Corbett</dc:creator>
  <cp:lastModifiedBy>Brandon Corbett</cp:lastModifiedBy>
  <cp:revision>2</cp:revision>
  <dcterms:created xsi:type="dcterms:W3CDTF">2025-11-16T22:28:50Z</dcterms:created>
  <dcterms:modified xsi:type="dcterms:W3CDTF">2026-03-10T14:00:10Z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0x0101005341548692D37149AB2D54A8A18CAADD</vt:lpwstr>
  </property>
  <property fmtid="{D5CDD505-2E9C-101B-9397-08002B2CF9AE}" pid="3" name="MediaServiceImageTags">
    <vt:lpwstr/>
  </property>
</Properties>
</file>