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5" embedTrueTypeFonts="1" saveSubsetFonts="1">
  <p:sldMasterIdLst>
    <p:sldMasterId id="2147483648" r:id="rId4"/>
  </p:sldMasterIdLst>
  <p:sldIdLst>
    <p:sldId id="260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0:16.390" v="0"/>
      <pc:docMkLst>
        <pc:docMk/>
      </pc:docMkLst>
      <pc:sldChg chg="modSp">
        <pc:chgData name="Brandon Corbett" userId="0d045a46-7809-46eb-af79-323809ff12bc" providerId="ADAL" clId="{8F03EF98-C46F-4D7B-B1E6-A5968B30B159}" dt="2026-03-10T14:00:16.390" v="0"/>
        <pc:sldMkLst>
          <pc:docMk/>
          <pc:sldMk cId="1543657440" sldId="260"/>
        </pc:sldMkLst>
        <pc:spChg chg="mod">
          <ac:chgData name="Brandon Corbett" userId="0d045a46-7809-46eb-af79-323809ff12bc" providerId="ADAL" clId="{8F03EF98-C46F-4D7B-B1E6-A5968B30B159}" dt="2026-03-10T14:00:16.390" v="0"/>
          <ac:spMkLst>
            <pc:docMk/>
            <pc:sldMk cId="1543657440" sldId="260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9963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109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2839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66998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39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1708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957576" y="2157476"/>
            <a:ext cx="87147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50" dirty="0"/>
              <a:t>Cell</a:t>
            </a:r>
            <a:r>
              <a:rPr spc="-140" dirty="0"/>
              <a:t> </a:t>
            </a:r>
            <a:r>
              <a:rPr dirty="0"/>
              <a:t>Cycle</a:t>
            </a:r>
            <a:r>
              <a:rPr spc="-140" dirty="0"/>
              <a:t> </a:t>
            </a:r>
            <a:r>
              <a:rPr spc="-10" dirty="0"/>
              <a:t>Regulation</a:t>
            </a:r>
            <a:r>
              <a:rPr spc="-140" dirty="0"/>
              <a:t> </a:t>
            </a:r>
            <a:r>
              <a:rPr dirty="0"/>
              <a:t>in</a:t>
            </a:r>
            <a:r>
              <a:rPr spc="-140" dirty="0"/>
              <a:t> </a:t>
            </a:r>
            <a:r>
              <a:rPr dirty="0"/>
              <a:t>Health</a:t>
            </a:r>
            <a:r>
              <a:rPr spc="-145" dirty="0"/>
              <a:t> </a:t>
            </a:r>
            <a:r>
              <a:rPr spc="-25" dirty="0"/>
              <a:t>and</a:t>
            </a:r>
            <a:r>
              <a:rPr spc="-140" dirty="0"/>
              <a:t> </a:t>
            </a:r>
            <a:r>
              <a:rPr spc="-10" dirty="0"/>
              <a:t>Disease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952747" y="2678577"/>
            <a:ext cx="6725284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35" dirty="0">
                <a:latin typeface="Lato" panose="020F0502020204030203" pitchFamily="34" charset="0"/>
                <a:cs typeface="Lato" panose="020F0502020204030203" pitchFamily="34" charset="0"/>
              </a:rPr>
              <a:t>#CCRegSRC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530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27,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Wednesday,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29,</a:t>
            </a:r>
            <a:r>
              <a:rPr sz="2400" spc="-11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455"/>
              </a:spcBef>
            </a:pP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Falls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Convention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Center,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Falls,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35" dirty="0">
                <a:latin typeface="Lato" panose="020F0502020204030203" pitchFamily="34" charset="0"/>
                <a:cs typeface="Lato" panose="020F0502020204030203" pitchFamily="34" charset="0"/>
              </a:rPr>
              <a:t>NY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70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8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80" dirty="0">
                <a:latin typeface="Lato" panose="020F0502020204030203" pitchFamily="34" charset="0"/>
                <a:cs typeface="Lato" panose="020F0502020204030203" pitchFamily="34" charset="0"/>
              </a:rPr>
              <a:t>cell-</a:t>
            </a:r>
            <a:r>
              <a:rPr sz="2600" b="1" spc="-165" dirty="0">
                <a:latin typeface="Lato" panose="020F0502020204030203" pitchFamily="34" charset="0"/>
                <a:cs typeface="Lato" panose="020F0502020204030203" pitchFamily="34" charset="0"/>
              </a:rPr>
              <a:t>cycle-</a:t>
            </a:r>
            <a:r>
              <a:rPr sz="2600" b="1" spc="-70" dirty="0">
                <a:latin typeface="Lato" panose="020F0502020204030203" pitchFamily="34" charset="0"/>
                <a:cs typeface="Lato" panose="020F0502020204030203" pitchFamily="34" charset="0"/>
              </a:rPr>
              <a:t>regulation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657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724D09-147D-46A8-BC9A-9FEBB9C0E919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D802EFBF-0ED0-417B-9BE1-8ABB7119BBA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9DB1A7A-AA9F-49DA-9E0A-A4919A843763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Tahoma</vt:lpstr>
      <vt:lpstr>Lato</vt:lpstr>
      <vt:lpstr>Office Theme</vt:lpstr>
      <vt:lpstr>Cell Cycle Regulation in Health and Disease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2025-11-16T22:28:50Z</dcterms:created>
  <dcterms:modified xsi:type="dcterms:W3CDTF">2026-03-10T14:00:18Z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