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6" embedTrueTypeFonts="1" saveSubsetFonts="1">
  <p:sldMasterIdLst>
    <p:sldMasterId id="2147483648" r:id="rId4"/>
  </p:sldMasterIdLst>
  <p:sldIdLst>
    <p:sldId id="261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0:33.019" v="2"/>
      <pc:docMkLst>
        <pc:docMk/>
      </pc:docMkLst>
      <pc:sldChg chg="modSp mod">
        <pc:chgData name="Brandon Corbett" userId="0d045a46-7809-46eb-af79-323809ff12bc" providerId="ADAL" clId="{8F03EF98-C46F-4D7B-B1E6-A5968B30B159}" dt="2026-03-10T14:00:33.019" v="2"/>
        <pc:sldMkLst>
          <pc:docMk/>
          <pc:sldMk cId="1423458523" sldId="261"/>
        </pc:sldMkLst>
        <pc:spChg chg="mod">
          <ac:chgData name="Brandon Corbett" userId="0d045a46-7809-46eb-af79-323809ff12bc" providerId="ADAL" clId="{8F03EF98-C46F-4D7B-B1E6-A5968B30B159}" dt="2026-03-10T14:00:33.019" v="2"/>
          <ac:spMkLst>
            <pc:docMk/>
            <pc:sldMk cId="1423458523" sldId="26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712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9128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335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9027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4485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9722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966208" y="2157476"/>
            <a:ext cx="4697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Cell</a:t>
            </a:r>
            <a:r>
              <a:rPr spc="-195" dirty="0"/>
              <a:t> </a:t>
            </a:r>
            <a:r>
              <a:rPr spc="-40" dirty="0"/>
              <a:t>Signaling</a:t>
            </a:r>
            <a:r>
              <a:rPr spc="-190" dirty="0"/>
              <a:t> </a:t>
            </a:r>
            <a:r>
              <a:rPr dirty="0"/>
              <a:t>in</a:t>
            </a:r>
            <a:r>
              <a:rPr spc="-200" dirty="0"/>
              <a:t> </a:t>
            </a:r>
            <a:r>
              <a:rPr spc="-10" dirty="0"/>
              <a:t>Cancer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2747" y="2678577"/>
            <a:ext cx="6725284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35" dirty="0">
                <a:latin typeface="Lato" panose="020F0502020204030203" pitchFamily="34" charset="0"/>
                <a:cs typeface="Lato" panose="020F0502020204030203" pitchFamily="34" charset="0"/>
              </a:rPr>
              <a:t>#CancerCellSRC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065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13,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15,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Galt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Louisville,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10" dirty="0">
                <a:latin typeface="Lato" panose="020F0502020204030203" pitchFamily="34" charset="0"/>
                <a:cs typeface="Lato" panose="020F0502020204030203" pitchFamily="34" charset="0"/>
              </a:rPr>
              <a:t>KY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/Cell-</a:t>
            </a:r>
            <a:r>
              <a:rPr sz="2600" b="1" spc="-210" dirty="0">
                <a:latin typeface="Lato" panose="020F0502020204030203" pitchFamily="34" charset="0"/>
                <a:cs typeface="Lato" panose="020F0502020204030203" pitchFamily="34" charset="0"/>
              </a:rPr>
              <a:t>Signaling-</a:t>
            </a:r>
            <a:r>
              <a:rPr sz="2600" b="1" spc="-10" dirty="0">
                <a:latin typeface="Lato" panose="020F0502020204030203" pitchFamily="34" charset="0"/>
                <a:cs typeface="Lato" panose="020F0502020204030203" pitchFamily="34" charset="0"/>
              </a:rPr>
              <a:t>Cancer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458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15B6A2-4370-4C3A-AD9B-8D2658AE9DF7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9793265F-6329-4242-9D2A-21C10FBED3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2A2E1E-9619-41A6-9E01-1914A584C7BA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Cell Signaling in Cancer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2025-11-16T22:28:50Z</dcterms:created>
  <dcterms:modified xsi:type="dcterms:W3CDTF">2026-03-10T14:02:18Z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