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7" embedTrueTypeFonts="1" saveSubsetFonts="1">
  <p:sldMasterIdLst>
    <p:sldMasterId id="2147483648" r:id="rId4"/>
  </p:sldMasterIdLst>
  <p:sldIdLst>
    <p:sldId id="262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2:24.596" v="0"/>
      <pc:docMkLst>
        <pc:docMk/>
      </pc:docMkLst>
      <pc:sldChg chg="modSp">
        <pc:chgData name="Brandon Corbett" userId="0d045a46-7809-46eb-af79-323809ff12bc" providerId="ADAL" clId="{8F03EF98-C46F-4D7B-B1E6-A5968B30B159}" dt="2026-03-10T14:02:24.596" v="0"/>
        <pc:sldMkLst>
          <pc:docMk/>
          <pc:sldMk cId="2772004838" sldId="262"/>
        </pc:sldMkLst>
        <pc:spChg chg="mod">
          <ac:chgData name="Brandon Corbett" userId="0d045a46-7809-46eb-af79-323809ff12bc" providerId="ADAL" clId="{8F03EF98-C46F-4D7B-B1E6-A5968B30B159}" dt="2026-03-10T14:02:24.596" v="0"/>
          <ac:spMkLst>
            <pc:docMk/>
            <pc:sldMk cId="2772004838" sldId="262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4946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9714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4307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096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334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2072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396488" y="2157476"/>
            <a:ext cx="78384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Channels</a:t>
            </a:r>
            <a:r>
              <a:rPr spc="-180" dirty="0"/>
              <a:t> </a:t>
            </a:r>
            <a:r>
              <a:rPr spc="-40" dirty="0"/>
              <a:t>and</a:t>
            </a:r>
            <a:r>
              <a:rPr spc="-290" dirty="0"/>
              <a:t> </a:t>
            </a:r>
            <a:r>
              <a:rPr spc="-40" dirty="0"/>
              <a:t>Transporters</a:t>
            </a:r>
            <a:r>
              <a:rPr spc="-180" dirty="0"/>
              <a:t> </a:t>
            </a:r>
            <a:r>
              <a:rPr dirty="0"/>
              <a:t>in</a:t>
            </a:r>
            <a:r>
              <a:rPr spc="-180" dirty="0"/>
              <a:t> </a:t>
            </a:r>
            <a:r>
              <a:rPr spc="-10" dirty="0"/>
              <a:t>Immunity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57320" y="2678577"/>
            <a:ext cx="671449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300" dirty="0">
                <a:latin typeface="Lato" panose="020F0502020204030203" pitchFamily="34" charset="0"/>
                <a:cs typeface="Lato" panose="020F0502020204030203" pitchFamily="34" charset="0"/>
              </a:rPr>
              <a:t>#CTImmSRC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530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12,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Wednesday,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15,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455"/>
              </a:spcBef>
            </a:pP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Falls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Convention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Center,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Falls,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35" dirty="0">
                <a:latin typeface="Lato" panose="020F0502020204030203" pitchFamily="34" charset="0"/>
                <a:cs typeface="Lato" panose="020F0502020204030203" pitchFamily="34" charset="0"/>
              </a:rPr>
              <a:t>NY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90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70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95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95" dirty="0">
                <a:latin typeface="Lato" panose="020F0502020204030203" pitchFamily="34" charset="0"/>
                <a:cs typeface="Lato" panose="020F0502020204030203" pitchFamily="34" charset="0"/>
              </a:rPr>
              <a:t>channels-</a:t>
            </a:r>
            <a:r>
              <a:rPr sz="2600" b="1" spc="-80" dirty="0">
                <a:latin typeface="Lato" panose="020F0502020204030203" pitchFamily="34" charset="0"/>
                <a:cs typeface="Lato" panose="020F0502020204030203" pitchFamily="34" charset="0"/>
              </a:rPr>
              <a:t>transporters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004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788EC66-D37D-4A61-BD29-32846360DE20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DE0D0598-B06C-482E-B27B-797751514E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1171E8-BD8E-4180-88F5-EB6701297D9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Channels and Transporters in Immunity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2025-11-16T22:28:51Z</dcterms:created>
  <dcterms:modified xsi:type="dcterms:W3CDTF">2026-03-10T14:02:26Z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