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9" embedTrueTypeFonts="1" saveSubsetFonts="1">
  <p:sldMasterIdLst>
    <p:sldMasterId id="2147483648" r:id="rId4"/>
  </p:sldMasterIdLst>
  <p:sldIdLst>
    <p:sldId id="264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undo custSel modSld">
      <pc:chgData name="Brandon Corbett" userId="0d045a46-7809-46eb-af79-323809ff12bc" providerId="ADAL" clId="{8F03EF98-C46F-4D7B-B1E6-A5968B30B159}" dt="2026-03-10T14:04:32.696" v="13" actId="20577"/>
      <pc:docMkLst>
        <pc:docMk/>
      </pc:docMkLst>
      <pc:sldChg chg="modSp mod">
        <pc:chgData name="Brandon Corbett" userId="0d045a46-7809-46eb-af79-323809ff12bc" providerId="ADAL" clId="{8F03EF98-C46F-4D7B-B1E6-A5968B30B159}" dt="2026-03-10T14:04:32.696" v="13" actId="20577"/>
        <pc:sldMkLst>
          <pc:docMk/>
          <pc:sldMk cId="2461141517" sldId="264"/>
        </pc:sldMkLst>
        <pc:spChg chg="mod">
          <ac:chgData name="Brandon Corbett" userId="0d045a46-7809-46eb-af79-323809ff12bc" providerId="ADAL" clId="{8F03EF98-C46F-4D7B-B1E6-A5968B30B159}" dt="2026-03-10T14:04:32.696" v="13" actId="20577"/>
          <ac:spMkLst>
            <pc:docMk/>
            <pc:sldMk cId="2461141517" sldId="264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3582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77084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02601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48853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6766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47531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5062220" y="2157476"/>
            <a:ext cx="45059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Cilia</a:t>
            </a:r>
            <a:r>
              <a:rPr spc="-135" dirty="0"/>
              <a:t> </a:t>
            </a:r>
            <a:r>
              <a:rPr spc="-10" dirty="0"/>
              <a:t>and</a:t>
            </a:r>
            <a:r>
              <a:rPr spc="-130" dirty="0"/>
              <a:t> </a:t>
            </a:r>
            <a:r>
              <a:rPr spc="-10" dirty="0"/>
              <a:t>Centrosomes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929888" y="2678577"/>
            <a:ext cx="6769100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120" dirty="0">
                <a:latin typeface="Lato" panose="020F0502020204030203" pitchFamily="34" charset="0"/>
                <a:cs typeface="Lato" panose="020F0502020204030203" pitchFamily="34" charset="0"/>
              </a:rPr>
              <a:t>#CiliaSRC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0" marR="5080" algn="ctr">
              <a:lnSpc>
                <a:spcPct val="115799"/>
              </a:lnSpc>
              <a:spcBef>
                <a:spcPts val="75"/>
              </a:spcBef>
            </a:pP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Sunday,</a:t>
            </a:r>
            <a:r>
              <a:rPr sz="2400" spc="-1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August</a:t>
            </a:r>
            <a:r>
              <a:rPr sz="2400" spc="-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2,</a:t>
            </a:r>
            <a:r>
              <a:rPr sz="2400" spc="-8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1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August</a:t>
            </a:r>
            <a:r>
              <a:rPr sz="2400" spc="-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55" dirty="0">
                <a:latin typeface="Lato" panose="020F0502020204030203" pitchFamily="34" charset="0"/>
                <a:cs typeface="Lato" panose="020F0502020204030203" pitchFamily="34" charset="0"/>
              </a:rPr>
              <a:t>6,</a:t>
            </a:r>
            <a:r>
              <a:rPr sz="2400" spc="-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 </a:t>
            </a:r>
            <a:r>
              <a:rPr sz="2400" spc="-40" dirty="0">
                <a:latin typeface="Lato" panose="020F0502020204030203" pitchFamily="34" charset="0"/>
                <a:cs typeface="Lato" panose="020F0502020204030203" pitchFamily="34" charset="0"/>
              </a:rPr>
              <a:t>Yours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Truly</a:t>
            </a:r>
            <a:r>
              <a:rPr sz="2400" spc="-17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70" dirty="0">
                <a:latin typeface="Lato" panose="020F0502020204030203" pitchFamily="34" charset="0"/>
                <a:cs typeface="Lato" panose="020F0502020204030203" pitchFamily="34" charset="0"/>
              </a:rPr>
              <a:t>DC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Hotel,</a:t>
            </a:r>
            <a:r>
              <a:rPr sz="2400" spc="-15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Washington,</a:t>
            </a:r>
            <a:r>
              <a:rPr sz="2400" spc="-1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45" dirty="0">
                <a:latin typeface="Lato" panose="020F0502020204030203" pitchFamily="34" charset="0"/>
                <a:cs typeface="Lato" panose="020F0502020204030203" pitchFamily="34" charset="0"/>
              </a:rPr>
              <a:t>DC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2540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 dirty="0">
                <a:latin typeface="Lato" panose="020F0502020204030203" pitchFamily="34" charset="0"/>
                <a:cs typeface="Lato" panose="020F0502020204030203" pitchFamily="34" charset="0"/>
              </a:rPr>
              <a:t>events.</a:t>
            </a:r>
            <a:r>
              <a:rPr sz="2600" b="1" spc="-185" dirty="0">
                <a:latin typeface="Lato" panose="020F0502020204030203" pitchFamily="34" charset="0"/>
                <a:cs typeface="Lato" panose="020F0502020204030203" pitchFamily="34" charset="0"/>
              </a:rPr>
              <a:t>FASEB.org/cilia-</a:t>
            </a:r>
            <a:r>
              <a:rPr sz="2600" b="1" spc="-80" dirty="0">
                <a:latin typeface="Lato" panose="020F0502020204030203" pitchFamily="34" charset="0"/>
                <a:cs typeface="Lato" panose="020F0502020204030203" pitchFamily="34" charset="0"/>
              </a:rPr>
              <a:t>centrosomes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141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9E6E955-0D6D-4919-9EDD-96B5DFF96BB6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E1494774-F24A-448C-9110-F2D890779DC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C91B491-5C18-4B7F-BA25-278E75B49FBF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Cilia and Centrosomes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2025-11-16T22:28:51Z</dcterms:created>
  <dcterms:modified xsi:type="dcterms:W3CDTF">2026-03-10T14:04:37Z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