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0" embedTrueTypeFonts="1" saveSubsetFonts="1">
  <p:sldMasterIdLst>
    <p:sldMasterId id="2147483648" r:id="rId4"/>
  </p:sldMasterIdLst>
  <p:sldIdLst>
    <p:sldId id="265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4:43.288" v="0"/>
      <pc:docMkLst>
        <pc:docMk/>
      </pc:docMkLst>
      <pc:sldChg chg="modSp">
        <pc:chgData name="Brandon Corbett" userId="0d045a46-7809-46eb-af79-323809ff12bc" providerId="ADAL" clId="{8F03EF98-C46F-4D7B-B1E6-A5968B30B159}" dt="2026-03-10T14:04:43.288" v="0"/>
        <pc:sldMkLst>
          <pc:docMk/>
          <pc:sldMk cId="1106452574" sldId="265"/>
        </pc:sldMkLst>
        <pc:spChg chg="mod">
          <ac:chgData name="Brandon Corbett" userId="0d045a46-7809-46eb-af79-323809ff12bc" providerId="ADAL" clId="{8F03EF98-C46F-4D7B-B1E6-A5968B30B159}" dt="2026-03-10T14:04:43.288" v="0"/>
          <ac:spMkLst>
            <pc:docMk/>
            <pc:sldMk cId="1106452574" sldId="26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521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6381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864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35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277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64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388611" y="2157476"/>
            <a:ext cx="5851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Consequences</a:t>
            </a:r>
            <a:r>
              <a:rPr spc="-170" dirty="0"/>
              <a:t> </a:t>
            </a:r>
            <a:r>
              <a:rPr spc="70" dirty="0"/>
              <a:t>of</a:t>
            </a:r>
            <a:r>
              <a:rPr spc="-365" dirty="0"/>
              <a:t> </a:t>
            </a:r>
            <a:r>
              <a:rPr spc="-10" dirty="0"/>
              <a:t>Aneuploidy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36111" y="2678577"/>
            <a:ext cx="7757159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55" dirty="0">
                <a:latin typeface="Lato" panose="020F0502020204030203" pitchFamily="34" charset="0"/>
                <a:cs typeface="Lato" panose="020F0502020204030203" pitchFamily="34" charset="0"/>
              </a:rPr>
              <a:t>#ANESRC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September</a:t>
            </a:r>
            <a:r>
              <a:rPr sz="2400" spc="-15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28,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5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1,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Crowne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Plaza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Melbourne-Oceanfront,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Melbourne,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30" dirty="0">
                <a:latin typeface="Lato" panose="020F0502020204030203" pitchFamily="34" charset="0"/>
                <a:cs typeface="Lato" panose="020F0502020204030203" pitchFamily="34" charset="0"/>
              </a:rPr>
              <a:t>FL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2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20" dirty="0">
                <a:latin typeface="Lato" panose="020F0502020204030203" pitchFamily="34" charset="0"/>
                <a:cs typeface="Lato" panose="020F0502020204030203" pitchFamily="34" charset="0"/>
              </a:rPr>
              <a:t>Aneuploidy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452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6BEAE3-F6DB-47EA-8C97-97C2E228F7F2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8C72B057-385F-4334-8F8B-26AFBFAC5A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75B652-033D-4BC9-AFD0-F5A43156017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Consequences of Aneuploidy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2025-11-16T22:28:51Z</dcterms:created>
  <dcterms:modified xsi:type="dcterms:W3CDTF">2026-03-10T14:04:45Z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