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1" embedTrueTypeFonts="1" saveSubsetFonts="1">
  <p:sldMasterIdLst>
    <p:sldMasterId id="2147483648" r:id="rId4"/>
  </p:sldMasterIdLst>
  <p:sldIdLst>
    <p:sldId id="266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5:54.602" v="0"/>
      <pc:docMkLst>
        <pc:docMk/>
      </pc:docMkLst>
      <pc:sldChg chg="modSp">
        <pc:chgData name="Brandon Corbett" userId="0d045a46-7809-46eb-af79-323809ff12bc" providerId="ADAL" clId="{8F03EF98-C46F-4D7B-B1E6-A5968B30B159}" dt="2026-03-10T14:05:54.602" v="0"/>
        <pc:sldMkLst>
          <pc:docMk/>
          <pc:sldMk cId="1186882796" sldId="266"/>
        </pc:sldMkLst>
        <pc:spChg chg="mod">
          <ac:chgData name="Brandon Corbett" userId="0d045a46-7809-46eb-af79-323809ff12bc" providerId="ADAL" clId="{8F03EF98-C46F-4D7B-B1E6-A5968B30B159}" dt="2026-03-10T14:05:54.602" v="0"/>
          <ac:spMkLst>
            <pc:docMk/>
            <pc:sldMk cId="1186882796" sldId="26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154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658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525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4279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3705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48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347453" y="2111755"/>
            <a:ext cx="993511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300" dirty="0"/>
              <a:t>DNA</a:t>
            </a:r>
            <a:r>
              <a:rPr spc="-390" dirty="0"/>
              <a:t> </a:t>
            </a:r>
            <a:r>
              <a:rPr spc="-40" dirty="0"/>
              <a:t>Topoisomerases</a:t>
            </a:r>
            <a:r>
              <a:rPr spc="-135" dirty="0"/>
              <a:t> </a:t>
            </a:r>
            <a:r>
              <a:rPr dirty="0"/>
              <a:t>in</a:t>
            </a:r>
            <a:r>
              <a:rPr spc="-145" dirty="0"/>
              <a:t> </a:t>
            </a:r>
            <a:r>
              <a:rPr dirty="0"/>
              <a:t>Biology</a:t>
            </a:r>
            <a:r>
              <a:rPr spc="-235" dirty="0"/>
              <a:t> </a:t>
            </a:r>
            <a:r>
              <a:rPr spc="-10" dirty="0"/>
              <a:t>and</a:t>
            </a:r>
            <a:r>
              <a:rPr spc="-135" dirty="0"/>
              <a:t> </a:t>
            </a:r>
            <a:r>
              <a:rPr spc="65" dirty="0"/>
              <a:t>Medicine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74211" y="2678577"/>
            <a:ext cx="7681595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20" dirty="0">
                <a:latin typeface="Lato" panose="020F0502020204030203" pitchFamily="34" charset="0"/>
                <a:cs typeface="Lato" panose="020F0502020204030203" pitchFamily="34" charset="0"/>
              </a:rPr>
              <a:t>#DNATopSRC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127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20,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23,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Millennium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Maxwell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Nashville,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TN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14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14" dirty="0">
                <a:latin typeface="Lato" panose="020F0502020204030203" pitchFamily="34" charset="0"/>
                <a:cs typeface="Lato" panose="020F0502020204030203" pitchFamily="34" charset="0"/>
              </a:rPr>
              <a:t>dna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882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037E9C-BF67-453B-A19A-36B11CB1658A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30BADC00-CD58-4A50-A314-79089A71E9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5AE9D4-0463-410B-BD2D-A3434E9EC71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DNA Topoisomerases in Biology and Medicine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2025-11-16T22:28:52Z</dcterms:created>
  <dcterms:modified xsi:type="dcterms:W3CDTF">2026-03-10T14:05:56Z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