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2" embedTrueTypeFonts="1" saveSubsetFonts="1">
  <p:sldMasterIdLst>
    <p:sldMasterId id="2147483648" r:id="rId4"/>
  </p:sldMasterIdLst>
  <p:sldIdLst>
    <p:sldId id="267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6:01.385" v="0"/>
      <pc:docMkLst>
        <pc:docMk/>
      </pc:docMkLst>
      <pc:sldChg chg="modSp">
        <pc:chgData name="Brandon Corbett" userId="0d045a46-7809-46eb-af79-323809ff12bc" providerId="ADAL" clId="{8F03EF98-C46F-4D7B-B1E6-A5968B30B159}" dt="2026-03-10T14:06:01.385" v="0"/>
        <pc:sldMkLst>
          <pc:docMk/>
          <pc:sldMk cId="3857861658" sldId="267"/>
        </pc:sldMkLst>
        <pc:spChg chg="mod">
          <ac:chgData name="Brandon Corbett" userId="0d045a46-7809-46eb-af79-323809ff12bc" providerId="ADAL" clId="{8F03EF98-C46F-4D7B-B1E6-A5968B30B159}" dt="2026-03-10T14:06:01.385" v="0"/>
          <ac:spMkLst>
            <pc:docMk/>
            <pc:sldMk cId="3857861658" sldId="267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008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743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264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73184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9766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2161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815208" y="2128879"/>
            <a:ext cx="899731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Dynamic</a:t>
            </a:r>
            <a:r>
              <a:rPr spc="-155" dirty="0"/>
              <a:t> </a:t>
            </a:r>
            <a:r>
              <a:rPr spc="300" dirty="0"/>
              <a:t>DNA</a:t>
            </a:r>
            <a:r>
              <a:rPr spc="-280" dirty="0"/>
              <a:t> </a:t>
            </a:r>
            <a:r>
              <a:rPr spc="-10" dirty="0"/>
              <a:t>Structures</a:t>
            </a:r>
            <a:r>
              <a:rPr spc="-150" dirty="0"/>
              <a:t> </a:t>
            </a:r>
            <a:r>
              <a:rPr dirty="0"/>
              <a:t>in</a:t>
            </a:r>
            <a:r>
              <a:rPr spc="-155" dirty="0"/>
              <a:t> </a:t>
            </a:r>
            <a:r>
              <a:rPr spc="-10" dirty="0"/>
              <a:t>Biology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26384" y="2678577"/>
            <a:ext cx="797496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190"/>
              </a:spcBef>
            </a:pPr>
            <a:r>
              <a:rPr sz="2800" b="1" spc="-35" dirty="0">
                <a:latin typeface="Lato" panose="020F0502020204030203" pitchFamily="34" charset="0"/>
                <a:cs typeface="Lato" panose="020F0502020204030203" pitchFamily="34" charset="0"/>
              </a:rPr>
              <a:t>#DDNASRC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530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19,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Friday,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24,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45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Omni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Scottsdale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Resort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&amp;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45" dirty="0">
                <a:latin typeface="Lato" panose="020F0502020204030203" pitchFamily="34" charset="0"/>
                <a:cs typeface="Lato" panose="020F0502020204030203" pitchFamily="34" charset="0"/>
              </a:rPr>
              <a:t>Spa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at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Montelucia,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5" dirty="0">
                <a:latin typeface="Lato" panose="020F0502020204030203" pitchFamily="34" charset="0"/>
                <a:cs typeface="Lato" panose="020F0502020204030203" pitchFamily="34" charset="0"/>
              </a:rPr>
              <a:t>Scottsdale,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05" dirty="0">
                <a:latin typeface="Lato" panose="020F0502020204030203" pitchFamily="34" charset="0"/>
                <a:cs typeface="Lato" panose="020F0502020204030203" pitchFamily="34" charset="0"/>
              </a:rPr>
              <a:t>AZ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381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8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80" dirty="0">
                <a:latin typeface="Lato" panose="020F0502020204030203" pitchFamily="34" charset="0"/>
                <a:cs typeface="Lato" panose="020F0502020204030203" pitchFamily="34" charset="0"/>
              </a:rPr>
              <a:t>Dynamic-</a:t>
            </a:r>
            <a:r>
              <a:rPr sz="2600" b="1" spc="-25" dirty="0">
                <a:latin typeface="Lato" panose="020F0502020204030203" pitchFamily="34" charset="0"/>
                <a:cs typeface="Lato" panose="020F0502020204030203" pitchFamily="34" charset="0"/>
              </a:rPr>
              <a:t>DNA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861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D412D1-DF5D-453C-A28A-44ADF2C36E25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576E8686-E2FA-4CB2-B86B-2331D2FA103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5BE238-EDEF-4FCF-B53C-E2BFF6C1EE79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Tahoma</vt:lpstr>
      <vt:lpstr>Lato</vt:lpstr>
      <vt:lpstr>Office Theme</vt:lpstr>
      <vt:lpstr>Dynamic DNA Structures in Biology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1</cp:revision>
  <dcterms:created xsi:type="dcterms:W3CDTF">2025-11-16T22:28:52Z</dcterms:created>
  <dcterms:modified xsi:type="dcterms:W3CDTF">2026-03-10T14:06:02Z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