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3" embedTrueTypeFonts="1" saveSubsetFonts="1">
  <p:sldMasterIdLst>
    <p:sldMasterId id="2147483648" r:id="rId4"/>
  </p:sldMasterIdLst>
  <p:sldIdLst>
    <p:sldId id="268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06:07.538" v="0"/>
      <pc:docMkLst>
        <pc:docMk/>
      </pc:docMkLst>
      <pc:sldChg chg="modSp">
        <pc:chgData name="Brandon Corbett" userId="0d045a46-7809-46eb-af79-323809ff12bc" providerId="ADAL" clId="{8F03EF98-C46F-4D7B-B1E6-A5968B30B159}" dt="2026-03-10T14:06:07.538" v="0"/>
        <pc:sldMkLst>
          <pc:docMk/>
          <pc:sldMk cId="1592940403" sldId="268"/>
        </pc:sldMkLst>
        <pc:spChg chg="mod">
          <ac:chgData name="Brandon Corbett" userId="0d045a46-7809-46eb-af79-323809ff12bc" providerId="ADAL" clId="{8F03EF98-C46F-4D7B-B1E6-A5968B30B159}" dt="2026-03-10T14:06:07.538" v="0"/>
          <ac:spMkLst>
            <pc:docMk/>
            <pc:sldMk cId="1592940403" sldId="268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1432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76476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83005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53352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3812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31631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3280664" y="2157476"/>
            <a:ext cx="80708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Dynamics</a:t>
            </a:r>
            <a:r>
              <a:rPr spc="-175" dirty="0"/>
              <a:t> </a:t>
            </a:r>
            <a:r>
              <a:rPr spc="-20" dirty="0"/>
              <a:t>and</a:t>
            </a:r>
            <a:r>
              <a:rPr spc="-170" dirty="0"/>
              <a:t> </a:t>
            </a:r>
            <a:r>
              <a:rPr dirty="0"/>
              <a:t>Encoding</a:t>
            </a:r>
            <a:r>
              <a:rPr spc="-175" dirty="0"/>
              <a:t> </a:t>
            </a:r>
            <a:r>
              <a:rPr dirty="0"/>
              <a:t>in</a:t>
            </a:r>
            <a:r>
              <a:rPr spc="-175" dirty="0"/>
              <a:t> </a:t>
            </a:r>
            <a:r>
              <a:rPr spc="55" dirty="0"/>
              <a:t>Cell</a:t>
            </a:r>
            <a:r>
              <a:rPr spc="-175" dirty="0"/>
              <a:t> </a:t>
            </a:r>
            <a:r>
              <a:rPr spc="-10" dirty="0"/>
              <a:t>Signaling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66478" y="2731516"/>
            <a:ext cx="8497443" cy="2491964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145" dirty="0">
                <a:latin typeface="Lato" panose="020F0502020204030203" pitchFamily="34" charset="0"/>
                <a:cs typeface="Lato" panose="020F0502020204030203" pitchFamily="34" charset="0"/>
              </a:rPr>
              <a:t>#CellSigSRC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0" marR="5080" indent="-1270" algn="ctr">
              <a:lnSpc>
                <a:spcPct val="115799"/>
              </a:lnSpc>
              <a:spcBef>
                <a:spcPts val="75"/>
              </a:spcBef>
            </a:pP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Sunday,</a:t>
            </a:r>
            <a:r>
              <a:rPr sz="2400" spc="-2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June</a:t>
            </a:r>
            <a:r>
              <a:rPr sz="2400" spc="-13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21,</a:t>
            </a:r>
            <a:r>
              <a:rPr sz="2400" spc="-14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2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June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25,</a:t>
            </a:r>
            <a:r>
              <a:rPr sz="2400" spc="-14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</a:t>
            </a:r>
            <a:br>
              <a:rPr lang="en-US" sz="2400" spc="55" dirty="0">
                <a:latin typeface="Lato" panose="020F0502020204030203" pitchFamily="34" charset="0"/>
                <a:cs typeface="Lato" panose="020F0502020204030203" pitchFamily="34" charset="0"/>
              </a:rPr>
            </a:b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Millennium</a:t>
            </a:r>
            <a:r>
              <a:rPr sz="2400" spc="-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45" dirty="0">
                <a:latin typeface="Lato" panose="020F0502020204030203" pitchFamily="34" charset="0"/>
                <a:cs typeface="Lato" panose="020F0502020204030203" pitchFamily="34" charset="0"/>
              </a:rPr>
              <a:t>Maxwell</a:t>
            </a:r>
            <a:r>
              <a:rPr sz="2400" spc="-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House</a:t>
            </a:r>
            <a:r>
              <a:rPr lang="en-US" sz="2400" dirty="0">
                <a:latin typeface="Lato" panose="020F0502020204030203" pitchFamily="34" charset="0"/>
                <a:cs typeface="Lato" panose="020F0502020204030203" pitchFamily="34" charset="0"/>
              </a:rPr>
              <a:t> Hotel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,</a:t>
            </a:r>
            <a:r>
              <a:rPr sz="2400" spc="-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Nashville,</a:t>
            </a:r>
            <a:r>
              <a:rPr sz="2400" spc="-8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90" dirty="0">
                <a:latin typeface="Lato" panose="020F0502020204030203" pitchFamily="34" charset="0"/>
                <a:cs typeface="Lato" panose="020F0502020204030203" pitchFamily="34" charset="0"/>
              </a:rPr>
              <a:t>TN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80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80" dirty="0">
                <a:latin typeface="Lato" panose="020F0502020204030203" pitchFamily="34" charset="0"/>
                <a:cs typeface="Lato" panose="020F0502020204030203" pitchFamily="34" charset="0"/>
              </a:rPr>
              <a:t>Dynamics-Encoding-</a:t>
            </a:r>
            <a:r>
              <a:rPr sz="2600" b="1" spc="-145" dirty="0">
                <a:latin typeface="Lato" panose="020F0502020204030203" pitchFamily="34" charset="0"/>
                <a:cs typeface="Lato" panose="020F0502020204030203" pitchFamily="34" charset="0"/>
              </a:rPr>
              <a:t>Cell-</a:t>
            </a:r>
            <a:r>
              <a:rPr sz="2600" b="1" spc="-80" dirty="0">
                <a:latin typeface="Lato" panose="020F0502020204030203" pitchFamily="34" charset="0"/>
                <a:cs typeface="Lato" panose="020F0502020204030203" pitchFamily="34" charset="0"/>
              </a:rPr>
              <a:t>Signaling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940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B390939-8E5D-4BE9-8175-841288402655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51E349F0-284C-4CB7-A21B-97DDB0480E7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E31648A-1DBD-4BCD-AC4A-97FC7D3C4C8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Tahoma</vt:lpstr>
      <vt:lpstr>Lato</vt:lpstr>
      <vt:lpstr>Office Theme</vt:lpstr>
      <vt:lpstr>Dynamics and Encoding in Cell Signaling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2025-11-16T22:28:52Z</dcterms:created>
  <dcterms:modified xsi:type="dcterms:W3CDTF">2026-03-10T14:06:08Z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